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1" r:id="rId2"/>
    <p:sldId id="4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3C930FF-3F8D-4D41-8674-141DB6BD816F}"/>
              </a:ext>
            </a:extLst>
          </p:cNvPr>
          <p:cNvGrpSpPr/>
          <p:nvPr/>
        </p:nvGrpSpPr>
        <p:grpSpPr>
          <a:xfrm>
            <a:off x="716498" y="3812587"/>
            <a:ext cx="2602906" cy="2626787"/>
            <a:chOff x="716498" y="3812587"/>
            <a:chExt cx="2602906" cy="2626787"/>
          </a:xfrm>
        </p:grpSpPr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601C2D51-81CA-486B-AFC0-E896A627CB9D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C48790D-6E96-4399-97E1-943933312834}"/>
                </a:ext>
              </a:extLst>
            </p:cNvPr>
            <p:cNvGrpSpPr/>
            <p:nvPr/>
          </p:nvGrpSpPr>
          <p:grpSpPr>
            <a:xfrm>
              <a:off x="1440989" y="4281317"/>
              <a:ext cx="1125921" cy="2158057"/>
              <a:chOff x="1440989" y="4281317"/>
              <a:chExt cx="1125921" cy="2158057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2311856" y="5127089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1631662" y="5127089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ACA3E4A-F504-4A7E-82E0-26D3DD370B8A}"/>
                  </a:ext>
                </a:extLst>
              </p:cNvPr>
              <p:cNvGrpSpPr/>
              <p:nvPr/>
            </p:nvGrpSpPr>
            <p:grpSpPr>
              <a:xfrm>
                <a:off x="1440989" y="5203617"/>
                <a:ext cx="1125921" cy="1235757"/>
                <a:chOff x="284972" y="5203617"/>
                <a:chExt cx="1125921" cy="1235757"/>
              </a:xfrm>
            </p:grpSpPr>
            <p:sp>
              <p:nvSpPr>
                <p:cNvPr id="540" name="正方形/長方形 539">
                  <a:extLst>
                    <a:ext uri="{FF2B5EF4-FFF2-40B4-BE49-F238E27FC236}">
                      <a16:creationId xmlns:a16="http://schemas.microsoft.com/office/drawing/2014/main" id="{E2A7389F-3E54-4D56-BA04-FDCD7F0889E6}"/>
                    </a:ext>
                  </a:extLst>
                </p:cNvPr>
                <p:cNvSpPr/>
                <p:nvPr/>
              </p:nvSpPr>
              <p:spPr>
                <a:xfrm>
                  <a:off x="358467" y="6167032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A97C4B43-05DE-4ED7-B478-B1FC4804121F}"/>
                    </a:ext>
                  </a:extLst>
                </p:cNvPr>
                <p:cNvSpPr/>
                <p:nvPr/>
              </p:nvSpPr>
              <p:spPr>
                <a:xfrm>
                  <a:off x="284972" y="5626556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3D244481-91AB-4AD1-B859-9BFB4E80FEC9}"/>
                    </a:ext>
                  </a:extLst>
                </p:cNvPr>
                <p:cNvSpPr/>
                <p:nvPr/>
              </p:nvSpPr>
              <p:spPr>
                <a:xfrm flipH="1">
                  <a:off x="1231653" y="6167032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A8AECC10-7328-4D1D-A3D5-CAA309686095}"/>
                    </a:ext>
                  </a:extLst>
                </p:cNvPr>
                <p:cNvSpPr/>
                <p:nvPr/>
              </p:nvSpPr>
              <p:spPr>
                <a:xfrm flipH="1">
                  <a:off x="1223484" y="5626556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E05EBFD7-024B-4B42-94C7-B642E41B28EA}"/>
                    </a:ext>
                  </a:extLst>
                </p:cNvPr>
                <p:cNvSpPr/>
                <p:nvPr/>
              </p:nvSpPr>
              <p:spPr>
                <a:xfrm>
                  <a:off x="422020" y="5428846"/>
                  <a:ext cx="850458" cy="1010528"/>
                </a:xfrm>
                <a:prstGeom prst="round2SameRect">
                  <a:avLst>
                    <a:gd name="adj1" fmla="val 31247"/>
                    <a:gd name="adj2" fmla="val 0"/>
                  </a:avLst>
                </a:prstGeom>
                <a:solidFill>
                  <a:srgbClr val="FFCCFF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7CF23338-C865-4132-AFF8-148CBB01EDDE}"/>
                    </a:ext>
                  </a:extLst>
                </p:cNvPr>
                <p:cNvSpPr/>
                <p:nvPr/>
              </p:nvSpPr>
              <p:spPr>
                <a:xfrm>
                  <a:off x="590354" y="5203617"/>
                  <a:ext cx="513790" cy="344913"/>
                </a:xfrm>
                <a:custGeom>
                  <a:avLst/>
                  <a:gdLst>
                    <a:gd name="connsiteX0" fmla="*/ 179909 w 513790"/>
                    <a:gd name="connsiteY0" fmla="*/ 0 h 344913"/>
                    <a:gd name="connsiteX1" fmla="*/ 345527 w 513790"/>
                    <a:gd name="connsiteY1" fmla="*/ 0 h 344913"/>
                    <a:gd name="connsiteX2" fmla="*/ 367024 w 513790"/>
                    <a:gd name="connsiteY2" fmla="*/ 225229 h 344913"/>
                    <a:gd name="connsiteX3" fmla="*/ 444957 w 513790"/>
                    <a:gd name="connsiteY3" fmla="*/ 225229 h 344913"/>
                    <a:gd name="connsiteX4" fmla="*/ 492755 w 513790"/>
                    <a:gd name="connsiteY4" fmla="*/ 230048 h 344913"/>
                    <a:gd name="connsiteX5" fmla="*/ 509490 w 513790"/>
                    <a:gd name="connsiteY5" fmla="*/ 235243 h 344913"/>
                    <a:gd name="connsiteX6" fmla="*/ 513790 w 513790"/>
                    <a:gd name="connsiteY6" fmla="*/ 250858 h 344913"/>
                    <a:gd name="connsiteX7" fmla="*/ 256895 w 513790"/>
                    <a:gd name="connsiteY7" fmla="*/ 344913 h 344913"/>
                    <a:gd name="connsiteX8" fmla="*/ 0 w 513790"/>
                    <a:gd name="connsiteY8" fmla="*/ 250858 h 344913"/>
                    <a:gd name="connsiteX9" fmla="*/ 4300 w 513790"/>
                    <a:gd name="connsiteY9" fmla="*/ 235243 h 344913"/>
                    <a:gd name="connsiteX10" fmla="*/ 21036 w 513790"/>
                    <a:gd name="connsiteY10" fmla="*/ 230048 h 344913"/>
                    <a:gd name="connsiteX11" fmla="*/ 68833 w 513790"/>
                    <a:gd name="connsiteY11" fmla="*/ 225229 h 344913"/>
                    <a:gd name="connsiteX12" fmla="*/ 158412 w 513790"/>
                    <a:gd name="connsiteY12" fmla="*/ 225229 h 344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3790" h="344913">
                      <a:moveTo>
                        <a:pt x="179909" y="0"/>
                      </a:moveTo>
                      <a:lnTo>
                        <a:pt x="345527" y="0"/>
                      </a:lnTo>
                      <a:lnTo>
                        <a:pt x="367024" y="225229"/>
                      </a:lnTo>
                      <a:lnTo>
                        <a:pt x="444957" y="225229"/>
                      </a:lnTo>
                      <a:cubicBezTo>
                        <a:pt x="461330" y="225229"/>
                        <a:pt x="477316" y="226888"/>
                        <a:pt x="492755" y="230048"/>
                      </a:cubicBezTo>
                      <a:lnTo>
                        <a:pt x="509490" y="235243"/>
                      </a:lnTo>
                      <a:lnTo>
                        <a:pt x="513790" y="250858"/>
                      </a:lnTo>
                      <a:cubicBezTo>
                        <a:pt x="513790" y="302803"/>
                        <a:pt x="398774" y="344913"/>
                        <a:pt x="256895" y="344913"/>
                      </a:cubicBezTo>
                      <a:cubicBezTo>
                        <a:pt x="115016" y="344913"/>
                        <a:pt x="0" y="302803"/>
                        <a:pt x="0" y="250858"/>
                      </a:cubicBezTo>
                      <a:lnTo>
                        <a:pt x="4300" y="235243"/>
                      </a:lnTo>
                      <a:lnTo>
                        <a:pt x="21036" y="230048"/>
                      </a:lnTo>
                      <a:cubicBezTo>
                        <a:pt x="36475" y="226888"/>
                        <a:pt x="52460" y="225229"/>
                        <a:pt x="68833" y="225229"/>
                      </a:cubicBezTo>
                      <a:lnTo>
                        <a:pt x="158412" y="22522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3EA872D-7F07-4CFD-9B72-E87ABBC546F5}"/>
                    </a:ext>
                  </a:extLst>
                </p:cNvPr>
                <p:cNvSpPr/>
                <p:nvPr/>
              </p:nvSpPr>
              <p:spPr>
                <a:xfrm>
                  <a:off x="561670" y="5418301"/>
                  <a:ext cx="572833" cy="236960"/>
                </a:xfrm>
                <a:custGeom>
                  <a:avLst/>
                  <a:gdLst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45026 w 572833"/>
                    <a:gd name="connsiteY8" fmla="*/ 96501 h 236960"/>
                    <a:gd name="connsiteX9" fmla="*/ 196937 w 572833"/>
                    <a:gd name="connsiteY9" fmla="*/ 118578 h 236960"/>
                    <a:gd name="connsiteX10" fmla="*/ 197657 w 572833"/>
                    <a:gd name="connsiteY10" fmla="*/ 121225 h 236960"/>
                    <a:gd name="connsiteX11" fmla="*/ 192800 w 572833"/>
                    <a:gd name="connsiteY11" fmla="*/ 140309 h 236960"/>
                    <a:gd name="connsiteX12" fmla="*/ 203697 w 572833"/>
                    <a:gd name="connsiteY12" fmla="*/ 121970 h 236960"/>
                    <a:gd name="connsiteX13" fmla="*/ 204672 w 572833"/>
                    <a:gd name="connsiteY13" fmla="*/ 121413 h 236960"/>
                    <a:gd name="connsiteX14" fmla="*/ 253070 w 572833"/>
                    <a:gd name="connsiteY14" fmla="*/ 127576 h 236960"/>
                    <a:gd name="connsiteX15" fmla="*/ 258332 w 572833"/>
                    <a:gd name="connsiteY15" fmla="*/ 136609 h 236960"/>
                    <a:gd name="connsiteX16" fmla="*/ 258427 w 572833"/>
                    <a:gd name="connsiteY16" fmla="*/ 144197 h 236960"/>
                    <a:gd name="connsiteX17" fmla="*/ 260599 w 572833"/>
                    <a:gd name="connsiteY17" fmla="*/ 136478 h 236960"/>
                    <a:gd name="connsiteX18" fmla="*/ 267694 w 572833"/>
                    <a:gd name="connsiteY18" fmla="*/ 129438 h 236960"/>
                    <a:gd name="connsiteX19" fmla="*/ 289758 w 572833"/>
                    <a:gd name="connsiteY19" fmla="*/ 132248 h 236960"/>
                    <a:gd name="connsiteX20" fmla="*/ 310265 w 572833"/>
                    <a:gd name="connsiteY20" fmla="*/ 129637 h 236960"/>
                    <a:gd name="connsiteX21" fmla="*/ 316636 w 572833"/>
                    <a:gd name="connsiteY21" fmla="*/ 135958 h 236960"/>
                    <a:gd name="connsiteX22" fmla="*/ 321124 w 572833"/>
                    <a:gd name="connsiteY22" fmla="*/ 128254 h 236960"/>
                    <a:gd name="connsiteX23" fmla="*/ 371473 w 572833"/>
                    <a:gd name="connsiteY23" fmla="*/ 121842 h 236960"/>
                    <a:gd name="connsiteX24" fmla="*/ 385713 w 572833"/>
                    <a:gd name="connsiteY24" fmla="*/ 145807 h 236960"/>
                    <a:gd name="connsiteX25" fmla="*/ 379154 w 572833"/>
                    <a:gd name="connsiteY25" fmla="*/ 120035 h 236960"/>
                    <a:gd name="connsiteX26" fmla="*/ 447101 w 572833"/>
                    <a:gd name="connsiteY26" fmla="*/ 91138 h 236960"/>
                    <a:gd name="connsiteX27" fmla="*/ 494789 w 572833"/>
                    <a:gd name="connsiteY27" fmla="*/ 46523 h 236960"/>
                    <a:gd name="connsiteX28" fmla="*/ 509176 w 572833"/>
                    <a:gd name="connsiteY28" fmla="*/ 1572 h 236960"/>
                    <a:gd name="connsiteX29" fmla="*/ 538058 w 572833"/>
                    <a:gd name="connsiteY29" fmla="*/ 8923 h 236960"/>
                    <a:gd name="connsiteX30" fmla="*/ 569036 w 572833"/>
                    <a:gd name="connsiteY30" fmla="*/ 72991 h 236960"/>
                    <a:gd name="connsiteX31" fmla="*/ 539965 w 572833"/>
                    <a:gd name="connsiteY31" fmla="*/ 88863 h 236960"/>
                    <a:gd name="connsiteX32" fmla="*/ 511177 w 572833"/>
                    <a:gd name="connsiteY32" fmla="*/ 81534 h 236960"/>
                    <a:gd name="connsiteX33" fmla="*/ 526422 w 572833"/>
                    <a:gd name="connsiteY33" fmla="*/ 108723 h 236960"/>
                    <a:gd name="connsiteX34" fmla="*/ 518615 w 572833"/>
                    <a:gd name="connsiteY34" fmla="*/ 140911 h 236960"/>
                    <a:gd name="connsiteX35" fmla="*/ 486427 w 572833"/>
                    <a:gd name="connsiteY35" fmla="*/ 148718 h 236960"/>
                    <a:gd name="connsiteX36" fmla="*/ 462492 w 572833"/>
                    <a:gd name="connsiteY36" fmla="*/ 135297 h 236960"/>
                    <a:gd name="connsiteX37" fmla="*/ 469512 w 572833"/>
                    <a:gd name="connsiteY37" fmla="*/ 162879 h 236960"/>
                    <a:gd name="connsiteX38" fmla="*/ 453641 w 572833"/>
                    <a:gd name="connsiteY38" fmla="*/ 191949 h 236960"/>
                    <a:gd name="connsiteX39" fmla="*/ 420529 w 572833"/>
                    <a:gd name="connsiteY39" fmla="*/ 191160 h 236960"/>
                    <a:gd name="connsiteX40" fmla="*/ 393229 w 572833"/>
                    <a:gd name="connsiteY40" fmla="*/ 164537 h 236960"/>
                    <a:gd name="connsiteX41" fmla="*/ 392762 w 572833"/>
                    <a:gd name="connsiteY41" fmla="*/ 201817 h 236960"/>
                    <a:gd name="connsiteX42" fmla="*/ 369906 w 572833"/>
                    <a:gd name="connsiteY42" fmla="*/ 225789 h 236960"/>
                    <a:gd name="connsiteX43" fmla="*/ 338127 w 572833"/>
                    <a:gd name="connsiteY43" fmla="*/ 216456 h 236960"/>
                    <a:gd name="connsiteX44" fmla="*/ 324523 w 572833"/>
                    <a:gd name="connsiteY44" fmla="*/ 193562 h 236960"/>
                    <a:gd name="connsiteX45" fmla="*/ 317161 w 572833"/>
                    <a:gd name="connsiteY45" fmla="*/ 219720 h 236960"/>
                    <a:gd name="connsiteX46" fmla="*/ 288880 w 572833"/>
                    <a:gd name="connsiteY46" fmla="*/ 236960 h 236960"/>
                    <a:gd name="connsiteX47" fmla="*/ 260599 w 572833"/>
                    <a:gd name="connsiteY47" fmla="*/ 219720 h 236960"/>
                    <a:gd name="connsiteX48" fmla="*/ 252429 w 572833"/>
                    <a:gd name="connsiteY48" fmla="*/ 190691 h 236960"/>
                    <a:gd name="connsiteX49" fmla="*/ 236787 w 572833"/>
                    <a:gd name="connsiteY49" fmla="*/ 217015 h 236960"/>
                    <a:gd name="connsiteX50" fmla="*/ 205008 w 572833"/>
                    <a:gd name="connsiteY50" fmla="*/ 226348 h 236960"/>
                    <a:gd name="connsiteX51" fmla="*/ 182152 w 572833"/>
                    <a:gd name="connsiteY51" fmla="*/ 202376 h 236960"/>
                    <a:gd name="connsiteX52" fmla="*/ 181724 w 572833"/>
                    <a:gd name="connsiteY52" fmla="*/ 168264 h 236960"/>
                    <a:gd name="connsiteX53" fmla="*/ 156036 w 572833"/>
                    <a:gd name="connsiteY53" fmla="*/ 193315 h 236960"/>
                    <a:gd name="connsiteX54" fmla="*/ 122924 w 572833"/>
                    <a:gd name="connsiteY54" fmla="*/ 194104 h 236960"/>
                    <a:gd name="connsiteX55" fmla="*/ 107053 w 572833"/>
                    <a:gd name="connsiteY55" fmla="*/ 165034 h 236960"/>
                    <a:gd name="connsiteX56" fmla="*/ 114525 w 572833"/>
                    <a:gd name="connsiteY56" fmla="*/ 135675 h 236960"/>
                    <a:gd name="connsiteX57" fmla="*/ 88547 w 572833"/>
                    <a:gd name="connsiteY57" fmla="*/ 150242 h 236960"/>
                    <a:gd name="connsiteX58" fmla="*/ 56359 w 572833"/>
                    <a:gd name="connsiteY58" fmla="*/ 142435 h 236960"/>
                    <a:gd name="connsiteX59" fmla="*/ 48552 w 572833"/>
                    <a:gd name="connsiteY59" fmla="*/ 110247 h 236960"/>
                    <a:gd name="connsiteX60" fmla="*/ 65150 w 572833"/>
                    <a:gd name="connsiteY60" fmla="*/ 80647 h 236960"/>
                    <a:gd name="connsiteX61" fmla="*/ 32868 w 572833"/>
                    <a:gd name="connsiteY61" fmla="*/ 88864 h 236960"/>
                    <a:gd name="connsiteX62" fmla="*/ 3797 w 572833"/>
                    <a:gd name="connsiteY62" fmla="*/ 72992 h 236960"/>
                    <a:gd name="connsiteX63" fmla="*/ 34774 w 572833"/>
                    <a:gd name="connsiteY63" fmla="*/ 8925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45026 w 572833"/>
                    <a:gd name="connsiteY8" fmla="*/ 96501 h 236960"/>
                    <a:gd name="connsiteX9" fmla="*/ 196937 w 572833"/>
                    <a:gd name="connsiteY9" fmla="*/ 118578 h 236960"/>
                    <a:gd name="connsiteX10" fmla="*/ 197657 w 572833"/>
                    <a:gd name="connsiteY10" fmla="*/ 121225 h 236960"/>
                    <a:gd name="connsiteX11" fmla="*/ 203697 w 572833"/>
                    <a:gd name="connsiteY11" fmla="*/ 121970 h 236960"/>
                    <a:gd name="connsiteX12" fmla="*/ 204672 w 572833"/>
                    <a:gd name="connsiteY12" fmla="*/ 121413 h 236960"/>
                    <a:gd name="connsiteX13" fmla="*/ 253070 w 572833"/>
                    <a:gd name="connsiteY13" fmla="*/ 127576 h 236960"/>
                    <a:gd name="connsiteX14" fmla="*/ 258332 w 572833"/>
                    <a:gd name="connsiteY14" fmla="*/ 136609 h 236960"/>
                    <a:gd name="connsiteX15" fmla="*/ 258427 w 572833"/>
                    <a:gd name="connsiteY15" fmla="*/ 144197 h 236960"/>
                    <a:gd name="connsiteX16" fmla="*/ 260599 w 572833"/>
                    <a:gd name="connsiteY16" fmla="*/ 136478 h 236960"/>
                    <a:gd name="connsiteX17" fmla="*/ 267694 w 572833"/>
                    <a:gd name="connsiteY17" fmla="*/ 129438 h 236960"/>
                    <a:gd name="connsiteX18" fmla="*/ 289758 w 572833"/>
                    <a:gd name="connsiteY18" fmla="*/ 132248 h 236960"/>
                    <a:gd name="connsiteX19" fmla="*/ 310265 w 572833"/>
                    <a:gd name="connsiteY19" fmla="*/ 129637 h 236960"/>
                    <a:gd name="connsiteX20" fmla="*/ 316636 w 572833"/>
                    <a:gd name="connsiteY20" fmla="*/ 135958 h 236960"/>
                    <a:gd name="connsiteX21" fmla="*/ 321124 w 572833"/>
                    <a:gd name="connsiteY21" fmla="*/ 128254 h 236960"/>
                    <a:gd name="connsiteX22" fmla="*/ 371473 w 572833"/>
                    <a:gd name="connsiteY22" fmla="*/ 121842 h 236960"/>
                    <a:gd name="connsiteX23" fmla="*/ 385713 w 572833"/>
                    <a:gd name="connsiteY23" fmla="*/ 145807 h 236960"/>
                    <a:gd name="connsiteX24" fmla="*/ 379154 w 572833"/>
                    <a:gd name="connsiteY24" fmla="*/ 120035 h 236960"/>
                    <a:gd name="connsiteX25" fmla="*/ 447101 w 572833"/>
                    <a:gd name="connsiteY25" fmla="*/ 91138 h 236960"/>
                    <a:gd name="connsiteX26" fmla="*/ 494789 w 572833"/>
                    <a:gd name="connsiteY26" fmla="*/ 46523 h 236960"/>
                    <a:gd name="connsiteX27" fmla="*/ 509176 w 572833"/>
                    <a:gd name="connsiteY27" fmla="*/ 1572 h 236960"/>
                    <a:gd name="connsiteX28" fmla="*/ 538058 w 572833"/>
                    <a:gd name="connsiteY28" fmla="*/ 8923 h 236960"/>
                    <a:gd name="connsiteX29" fmla="*/ 569036 w 572833"/>
                    <a:gd name="connsiteY29" fmla="*/ 72991 h 236960"/>
                    <a:gd name="connsiteX30" fmla="*/ 539965 w 572833"/>
                    <a:gd name="connsiteY30" fmla="*/ 88863 h 236960"/>
                    <a:gd name="connsiteX31" fmla="*/ 511177 w 572833"/>
                    <a:gd name="connsiteY31" fmla="*/ 81534 h 236960"/>
                    <a:gd name="connsiteX32" fmla="*/ 526422 w 572833"/>
                    <a:gd name="connsiteY32" fmla="*/ 108723 h 236960"/>
                    <a:gd name="connsiteX33" fmla="*/ 518615 w 572833"/>
                    <a:gd name="connsiteY33" fmla="*/ 140911 h 236960"/>
                    <a:gd name="connsiteX34" fmla="*/ 486427 w 572833"/>
                    <a:gd name="connsiteY34" fmla="*/ 148718 h 236960"/>
                    <a:gd name="connsiteX35" fmla="*/ 462492 w 572833"/>
                    <a:gd name="connsiteY35" fmla="*/ 135297 h 236960"/>
                    <a:gd name="connsiteX36" fmla="*/ 469512 w 572833"/>
                    <a:gd name="connsiteY36" fmla="*/ 162879 h 236960"/>
                    <a:gd name="connsiteX37" fmla="*/ 453641 w 572833"/>
                    <a:gd name="connsiteY37" fmla="*/ 191949 h 236960"/>
                    <a:gd name="connsiteX38" fmla="*/ 420529 w 572833"/>
                    <a:gd name="connsiteY38" fmla="*/ 191160 h 236960"/>
                    <a:gd name="connsiteX39" fmla="*/ 393229 w 572833"/>
                    <a:gd name="connsiteY39" fmla="*/ 164537 h 236960"/>
                    <a:gd name="connsiteX40" fmla="*/ 392762 w 572833"/>
                    <a:gd name="connsiteY40" fmla="*/ 201817 h 236960"/>
                    <a:gd name="connsiteX41" fmla="*/ 369906 w 572833"/>
                    <a:gd name="connsiteY41" fmla="*/ 225789 h 236960"/>
                    <a:gd name="connsiteX42" fmla="*/ 338127 w 572833"/>
                    <a:gd name="connsiteY42" fmla="*/ 216456 h 236960"/>
                    <a:gd name="connsiteX43" fmla="*/ 324523 w 572833"/>
                    <a:gd name="connsiteY43" fmla="*/ 193562 h 236960"/>
                    <a:gd name="connsiteX44" fmla="*/ 317161 w 572833"/>
                    <a:gd name="connsiteY44" fmla="*/ 219720 h 236960"/>
                    <a:gd name="connsiteX45" fmla="*/ 288880 w 572833"/>
                    <a:gd name="connsiteY45" fmla="*/ 236960 h 236960"/>
                    <a:gd name="connsiteX46" fmla="*/ 260599 w 572833"/>
                    <a:gd name="connsiteY46" fmla="*/ 219720 h 236960"/>
                    <a:gd name="connsiteX47" fmla="*/ 252429 w 572833"/>
                    <a:gd name="connsiteY47" fmla="*/ 190691 h 236960"/>
                    <a:gd name="connsiteX48" fmla="*/ 236787 w 572833"/>
                    <a:gd name="connsiteY48" fmla="*/ 217015 h 236960"/>
                    <a:gd name="connsiteX49" fmla="*/ 205008 w 572833"/>
                    <a:gd name="connsiteY49" fmla="*/ 226348 h 236960"/>
                    <a:gd name="connsiteX50" fmla="*/ 182152 w 572833"/>
                    <a:gd name="connsiteY50" fmla="*/ 202376 h 236960"/>
                    <a:gd name="connsiteX51" fmla="*/ 181724 w 572833"/>
                    <a:gd name="connsiteY51" fmla="*/ 168264 h 236960"/>
                    <a:gd name="connsiteX52" fmla="*/ 156036 w 572833"/>
                    <a:gd name="connsiteY52" fmla="*/ 193315 h 236960"/>
                    <a:gd name="connsiteX53" fmla="*/ 122924 w 572833"/>
                    <a:gd name="connsiteY53" fmla="*/ 194104 h 236960"/>
                    <a:gd name="connsiteX54" fmla="*/ 107053 w 572833"/>
                    <a:gd name="connsiteY54" fmla="*/ 165034 h 236960"/>
                    <a:gd name="connsiteX55" fmla="*/ 114525 w 572833"/>
                    <a:gd name="connsiteY55" fmla="*/ 135675 h 236960"/>
                    <a:gd name="connsiteX56" fmla="*/ 88547 w 572833"/>
                    <a:gd name="connsiteY56" fmla="*/ 150242 h 236960"/>
                    <a:gd name="connsiteX57" fmla="*/ 56359 w 572833"/>
                    <a:gd name="connsiteY57" fmla="*/ 142435 h 236960"/>
                    <a:gd name="connsiteX58" fmla="*/ 48552 w 572833"/>
                    <a:gd name="connsiteY58" fmla="*/ 110247 h 236960"/>
                    <a:gd name="connsiteX59" fmla="*/ 65150 w 572833"/>
                    <a:gd name="connsiteY59" fmla="*/ 80647 h 236960"/>
                    <a:gd name="connsiteX60" fmla="*/ 32868 w 572833"/>
                    <a:gd name="connsiteY60" fmla="*/ 88864 h 236960"/>
                    <a:gd name="connsiteX61" fmla="*/ 3797 w 572833"/>
                    <a:gd name="connsiteY61" fmla="*/ 72992 h 236960"/>
                    <a:gd name="connsiteX62" fmla="*/ 34774 w 572833"/>
                    <a:gd name="connsiteY62" fmla="*/ 8925 h 236960"/>
                    <a:gd name="connsiteX63" fmla="*/ 69837 w 572833"/>
                    <a:gd name="connsiteY63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58427 w 572833"/>
                    <a:gd name="connsiteY14" fmla="*/ 144197 h 236960"/>
                    <a:gd name="connsiteX15" fmla="*/ 260599 w 572833"/>
                    <a:gd name="connsiteY15" fmla="*/ 136478 h 236960"/>
                    <a:gd name="connsiteX16" fmla="*/ 267694 w 572833"/>
                    <a:gd name="connsiteY16" fmla="*/ 129438 h 236960"/>
                    <a:gd name="connsiteX17" fmla="*/ 289758 w 572833"/>
                    <a:gd name="connsiteY17" fmla="*/ 132248 h 236960"/>
                    <a:gd name="connsiteX18" fmla="*/ 310265 w 572833"/>
                    <a:gd name="connsiteY18" fmla="*/ 129637 h 236960"/>
                    <a:gd name="connsiteX19" fmla="*/ 316636 w 572833"/>
                    <a:gd name="connsiteY19" fmla="*/ 135958 h 236960"/>
                    <a:gd name="connsiteX20" fmla="*/ 321124 w 572833"/>
                    <a:gd name="connsiteY20" fmla="*/ 128254 h 236960"/>
                    <a:gd name="connsiteX21" fmla="*/ 371473 w 572833"/>
                    <a:gd name="connsiteY21" fmla="*/ 121842 h 236960"/>
                    <a:gd name="connsiteX22" fmla="*/ 385713 w 572833"/>
                    <a:gd name="connsiteY22" fmla="*/ 145807 h 236960"/>
                    <a:gd name="connsiteX23" fmla="*/ 379154 w 572833"/>
                    <a:gd name="connsiteY23" fmla="*/ 120035 h 236960"/>
                    <a:gd name="connsiteX24" fmla="*/ 447101 w 572833"/>
                    <a:gd name="connsiteY24" fmla="*/ 91138 h 236960"/>
                    <a:gd name="connsiteX25" fmla="*/ 494789 w 572833"/>
                    <a:gd name="connsiteY25" fmla="*/ 46523 h 236960"/>
                    <a:gd name="connsiteX26" fmla="*/ 509176 w 572833"/>
                    <a:gd name="connsiteY26" fmla="*/ 1572 h 236960"/>
                    <a:gd name="connsiteX27" fmla="*/ 538058 w 572833"/>
                    <a:gd name="connsiteY27" fmla="*/ 8923 h 236960"/>
                    <a:gd name="connsiteX28" fmla="*/ 569036 w 572833"/>
                    <a:gd name="connsiteY28" fmla="*/ 72991 h 236960"/>
                    <a:gd name="connsiteX29" fmla="*/ 539965 w 572833"/>
                    <a:gd name="connsiteY29" fmla="*/ 88863 h 236960"/>
                    <a:gd name="connsiteX30" fmla="*/ 511177 w 572833"/>
                    <a:gd name="connsiteY30" fmla="*/ 81534 h 236960"/>
                    <a:gd name="connsiteX31" fmla="*/ 526422 w 572833"/>
                    <a:gd name="connsiteY31" fmla="*/ 108723 h 236960"/>
                    <a:gd name="connsiteX32" fmla="*/ 518615 w 572833"/>
                    <a:gd name="connsiteY32" fmla="*/ 140911 h 236960"/>
                    <a:gd name="connsiteX33" fmla="*/ 486427 w 572833"/>
                    <a:gd name="connsiteY33" fmla="*/ 148718 h 236960"/>
                    <a:gd name="connsiteX34" fmla="*/ 462492 w 572833"/>
                    <a:gd name="connsiteY34" fmla="*/ 135297 h 236960"/>
                    <a:gd name="connsiteX35" fmla="*/ 469512 w 572833"/>
                    <a:gd name="connsiteY35" fmla="*/ 162879 h 236960"/>
                    <a:gd name="connsiteX36" fmla="*/ 453641 w 572833"/>
                    <a:gd name="connsiteY36" fmla="*/ 191949 h 236960"/>
                    <a:gd name="connsiteX37" fmla="*/ 420529 w 572833"/>
                    <a:gd name="connsiteY37" fmla="*/ 191160 h 236960"/>
                    <a:gd name="connsiteX38" fmla="*/ 393229 w 572833"/>
                    <a:gd name="connsiteY38" fmla="*/ 164537 h 236960"/>
                    <a:gd name="connsiteX39" fmla="*/ 392762 w 572833"/>
                    <a:gd name="connsiteY39" fmla="*/ 201817 h 236960"/>
                    <a:gd name="connsiteX40" fmla="*/ 369906 w 572833"/>
                    <a:gd name="connsiteY40" fmla="*/ 225789 h 236960"/>
                    <a:gd name="connsiteX41" fmla="*/ 338127 w 572833"/>
                    <a:gd name="connsiteY41" fmla="*/ 216456 h 236960"/>
                    <a:gd name="connsiteX42" fmla="*/ 324523 w 572833"/>
                    <a:gd name="connsiteY42" fmla="*/ 193562 h 236960"/>
                    <a:gd name="connsiteX43" fmla="*/ 317161 w 572833"/>
                    <a:gd name="connsiteY43" fmla="*/ 219720 h 236960"/>
                    <a:gd name="connsiteX44" fmla="*/ 288880 w 572833"/>
                    <a:gd name="connsiteY44" fmla="*/ 236960 h 236960"/>
                    <a:gd name="connsiteX45" fmla="*/ 260599 w 572833"/>
                    <a:gd name="connsiteY45" fmla="*/ 219720 h 236960"/>
                    <a:gd name="connsiteX46" fmla="*/ 252429 w 572833"/>
                    <a:gd name="connsiteY46" fmla="*/ 190691 h 236960"/>
                    <a:gd name="connsiteX47" fmla="*/ 236787 w 572833"/>
                    <a:gd name="connsiteY47" fmla="*/ 217015 h 236960"/>
                    <a:gd name="connsiteX48" fmla="*/ 205008 w 572833"/>
                    <a:gd name="connsiteY48" fmla="*/ 226348 h 236960"/>
                    <a:gd name="connsiteX49" fmla="*/ 182152 w 572833"/>
                    <a:gd name="connsiteY49" fmla="*/ 202376 h 236960"/>
                    <a:gd name="connsiteX50" fmla="*/ 181724 w 572833"/>
                    <a:gd name="connsiteY50" fmla="*/ 168264 h 236960"/>
                    <a:gd name="connsiteX51" fmla="*/ 156036 w 572833"/>
                    <a:gd name="connsiteY51" fmla="*/ 193315 h 236960"/>
                    <a:gd name="connsiteX52" fmla="*/ 122924 w 572833"/>
                    <a:gd name="connsiteY52" fmla="*/ 194104 h 236960"/>
                    <a:gd name="connsiteX53" fmla="*/ 107053 w 572833"/>
                    <a:gd name="connsiteY53" fmla="*/ 165034 h 236960"/>
                    <a:gd name="connsiteX54" fmla="*/ 114525 w 572833"/>
                    <a:gd name="connsiteY54" fmla="*/ 135675 h 236960"/>
                    <a:gd name="connsiteX55" fmla="*/ 88547 w 572833"/>
                    <a:gd name="connsiteY55" fmla="*/ 150242 h 236960"/>
                    <a:gd name="connsiteX56" fmla="*/ 56359 w 572833"/>
                    <a:gd name="connsiteY56" fmla="*/ 142435 h 236960"/>
                    <a:gd name="connsiteX57" fmla="*/ 48552 w 572833"/>
                    <a:gd name="connsiteY57" fmla="*/ 110247 h 236960"/>
                    <a:gd name="connsiteX58" fmla="*/ 65150 w 572833"/>
                    <a:gd name="connsiteY58" fmla="*/ 80647 h 236960"/>
                    <a:gd name="connsiteX59" fmla="*/ 32868 w 572833"/>
                    <a:gd name="connsiteY59" fmla="*/ 88864 h 236960"/>
                    <a:gd name="connsiteX60" fmla="*/ 3797 w 572833"/>
                    <a:gd name="connsiteY60" fmla="*/ 72992 h 236960"/>
                    <a:gd name="connsiteX61" fmla="*/ 34774 w 572833"/>
                    <a:gd name="connsiteY61" fmla="*/ 8925 h 236960"/>
                    <a:gd name="connsiteX62" fmla="*/ 69837 w 572833"/>
                    <a:gd name="connsiteY62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58427 w 572833"/>
                    <a:gd name="connsiteY14" fmla="*/ 144197 h 236960"/>
                    <a:gd name="connsiteX15" fmla="*/ 260599 w 572833"/>
                    <a:gd name="connsiteY15" fmla="*/ 136478 h 236960"/>
                    <a:gd name="connsiteX16" fmla="*/ 267694 w 572833"/>
                    <a:gd name="connsiteY16" fmla="*/ 129438 h 236960"/>
                    <a:gd name="connsiteX17" fmla="*/ 289758 w 572833"/>
                    <a:gd name="connsiteY17" fmla="*/ 132248 h 236960"/>
                    <a:gd name="connsiteX18" fmla="*/ 310265 w 572833"/>
                    <a:gd name="connsiteY18" fmla="*/ 129637 h 236960"/>
                    <a:gd name="connsiteX19" fmla="*/ 316636 w 572833"/>
                    <a:gd name="connsiteY19" fmla="*/ 135958 h 236960"/>
                    <a:gd name="connsiteX20" fmla="*/ 321124 w 572833"/>
                    <a:gd name="connsiteY20" fmla="*/ 128254 h 236960"/>
                    <a:gd name="connsiteX21" fmla="*/ 371473 w 572833"/>
                    <a:gd name="connsiteY21" fmla="*/ 121842 h 236960"/>
                    <a:gd name="connsiteX22" fmla="*/ 379154 w 572833"/>
                    <a:gd name="connsiteY22" fmla="*/ 120035 h 236960"/>
                    <a:gd name="connsiteX23" fmla="*/ 447101 w 572833"/>
                    <a:gd name="connsiteY23" fmla="*/ 91138 h 236960"/>
                    <a:gd name="connsiteX24" fmla="*/ 494789 w 572833"/>
                    <a:gd name="connsiteY24" fmla="*/ 46523 h 236960"/>
                    <a:gd name="connsiteX25" fmla="*/ 509176 w 572833"/>
                    <a:gd name="connsiteY25" fmla="*/ 1572 h 236960"/>
                    <a:gd name="connsiteX26" fmla="*/ 538058 w 572833"/>
                    <a:gd name="connsiteY26" fmla="*/ 8923 h 236960"/>
                    <a:gd name="connsiteX27" fmla="*/ 569036 w 572833"/>
                    <a:gd name="connsiteY27" fmla="*/ 72991 h 236960"/>
                    <a:gd name="connsiteX28" fmla="*/ 539965 w 572833"/>
                    <a:gd name="connsiteY28" fmla="*/ 88863 h 236960"/>
                    <a:gd name="connsiteX29" fmla="*/ 511177 w 572833"/>
                    <a:gd name="connsiteY29" fmla="*/ 81534 h 236960"/>
                    <a:gd name="connsiteX30" fmla="*/ 526422 w 572833"/>
                    <a:gd name="connsiteY30" fmla="*/ 108723 h 236960"/>
                    <a:gd name="connsiteX31" fmla="*/ 518615 w 572833"/>
                    <a:gd name="connsiteY31" fmla="*/ 140911 h 236960"/>
                    <a:gd name="connsiteX32" fmla="*/ 486427 w 572833"/>
                    <a:gd name="connsiteY32" fmla="*/ 148718 h 236960"/>
                    <a:gd name="connsiteX33" fmla="*/ 462492 w 572833"/>
                    <a:gd name="connsiteY33" fmla="*/ 135297 h 236960"/>
                    <a:gd name="connsiteX34" fmla="*/ 469512 w 572833"/>
                    <a:gd name="connsiteY34" fmla="*/ 162879 h 236960"/>
                    <a:gd name="connsiteX35" fmla="*/ 453641 w 572833"/>
                    <a:gd name="connsiteY35" fmla="*/ 191949 h 236960"/>
                    <a:gd name="connsiteX36" fmla="*/ 420529 w 572833"/>
                    <a:gd name="connsiteY36" fmla="*/ 191160 h 236960"/>
                    <a:gd name="connsiteX37" fmla="*/ 393229 w 572833"/>
                    <a:gd name="connsiteY37" fmla="*/ 164537 h 236960"/>
                    <a:gd name="connsiteX38" fmla="*/ 392762 w 572833"/>
                    <a:gd name="connsiteY38" fmla="*/ 201817 h 236960"/>
                    <a:gd name="connsiteX39" fmla="*/ 369906 w 572833"/>
                    <a:gd name="connsiteY39" fmla="*/ 225789 h 236960"/>
                    <a:gd name="connsiteX40" fmla="*/ 338127 w 572833"/>
                    <a:gd name="connsiteY40" fmla="*/ 216456 h 236960"/>
                    <a:gd name="connsiteX41" fmla="*/ 324523 w 572833"/>
                    <a:gd name="connsiteY41" fmla="*/ 193562 h 236960"/>
                    <a:gd name="connsiteX42" fmla="*/ 317161 w 572833"/>
                    <a:gd name="connsiteY42" fmla="*/ 219720 h 236960"/>
                    <a:gd name="connsiteX43" fmla="*/ 288880 w 572833"/>
                    <a:gd name="connsiteY43" fmla="*/ 236960 h 236960"/>
                    <a:gd name="connsiteX44" fmla="*/ 260599 w 572833"/>
                    <a:gd name="connsiteY44" fmla="*/ 219720 h 236960"/>
                    <a:gd name="connsiteX45" fmla="*/ 252429 w 572833"/>
                    <a:gd name="connsiteY45" fmla="*/ 190691 h 236960"/>
                    <a:gd name="connsiteX46" fmla="*/ 236787 w 572833"/>
                    <a:gd name="connsiteY46" fmla="*/ 217015 h 236960"/>
                    <a:gd name="connsiteX47" fmla="*/ 205008 w 572833"/>
                    <a:gd name="connsiteY47" fmla="*/ 226348 h 236960"/>
                    <a:gd name="connsiteX48" fmla="*/ 182152 w 572833"/>
                    <a:gd name="connsiteY48" fmla="*/ 202376 h 236960"/>
                    <a:gd name="connsiteX49" fmla="*/ 181724 w 572833"/>
                    <a:gd name="connsiteY49" fmla="*/ 168264 h 236960"/>
                    <a:gd name="connsiteX50" fmla="*/ 156036 w 572833"/>
                    <a:gd name="connsiteY50" fmla="*/ 193315 h 236960"/>
                    <a:gd name="connsiteX51" fmla="*/ 122924 w 572833"/>
                    <a:gd name="connsiteY51" fmla="*/ 194104 h 236960"/>
                    <a:gd name="connsiteX52" fmla="*/ 107053 w 572833"/>
                    <a:gd name="connsiteY52" fmla="*/ 165034 h 236960"/>
                    <a:gd name="connsiteX53" fmla="*/ 114525 w 572833"/>
                    <a:gd name="connsiteY53" fmla="*/ 135675 h 236960"/>
                    <a:gd name="connsiteX54" fmla="*/ 88547 w 572833"/>
                    <a:gd name="connsiteY54" fmla="*/ 150242 h 236960"/>
                    <a:gd name="connsiteX55" fmla="*/ 56359 w 572833"/>
                    <a:gd name="connsiteY55" fmla="*/ 142435 h 236960"/>
                    <a:gd name="connsiteX56" fmla="*/ 48552 w 572833"/>
                    <a:gd name="connsiteY56" fmla="*/ 110247 h 236960"/>
                    <a:gd name="connsiteX57" fmla="*/ 65150 w 572833"/>
                    <a:gd name="connsiteY57" fmla="*/ 80647 h 236960"/>
                    <a:gd name="connsiteX58" fmla="*/ 32868 w 572833"/>
                    <a:gd name="connsiteY58" fmla="*/ 88864 h 236960"/>
                    <a:gd name="connsiteX59" fmla="*/ 3797 w 572833"/>
                    <a:gd name="connsiteY59" fmla="*/ 72992 h 236960"/>
                    <a:gd name="connsiteX60" fmla="*/ 34774 w 572833"/>
                    <a:gd name="connsiteY60" fmla="*/ 8925 h 236960"/>
                    <a:gd name="connsiteX61" fmla="*/ 69837 w 572833"/>
                    <a:gd name="connsiteY61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60599 w 572833"/>
                    <a:gd name="connsiteY14" fmla="*/ 136478 h 236960"/>
                    <a:gd name="connsiteX15" fmla="*/ 267694 w 572833"/>
                    <a:gd name="connsiteY15" fmla="*/ 129438 h 236960"/>
                    <a:gd name="connsiteX16" fmla="*/ 289758 w 572833"/>
                    <a:gd name="connsiteY16" fmla="*/ 132248 h 236960"/>
                    <a:gd name="connsiteX17" fmla="*/ 310265 w 572833"/>
                    <a:gd name="connsiteY17" fmla="*/ 129637 h 236960"/>
                    <a:gd name="connsiteX18" fmla="*/ 316636 w 572833"/>
                    <a:gd name="connsiteY18" fmla="*/ 135958 h 236960"/>
                    <a:gd name="connsiteX19" fmla="*/ 321124 w 572833"/>
                    <a:gd name="connsiteY19" fmla="*/ 128254 h 236960"/>
                    <a:gd name="connsiteX20" fmla="*/ 371473 w 572833"/>
                    <a:gd name="connsiteY20" fmla="*/ 121842 h 236960"/>
                    <a:gd name="connsiteX21" fmla="*/ 379154 w 572833"/>
                    <a:gd name="connsiteY21" fmla="*/ 120035 h 236960"/>
                    <a:gd name="connsiteX22" fmla="*/ 447101 w 572833"/>
                    <a:gd name="connsiteY22" fmla="*/ 91138 h 236960"/>
                    <a:gd name="connsiteX23" fmla="*/ 494789 w 572833"/>
                    <a:gd name="connsiteY23" fmla="*/ 46523 h 236960"/>
                    <a:gd name="connsiteX24" fmla="*/ 509176 w 572833"/>
                    <a:gd name="connsiteY24" fmla="*/ 1572 h 236960"/>
                    <a:gd name="connsiteX25" fmla="*/ 538058 w 572833"/>
                    <a:gd name="connsiteY25" fmla="*/ 8923 h 236960"/>
                    <a:gd name="connsiteX26" fmla="*/ 569036 w 572833"/>
                    <a:gd name="connsiteY26" fmla="*/ 72991 h 236960"/>
                    <a:gd name="connsiteX27" fmla="*/ 539965 w 572833"/>
                    <a:gd name="connsiteY27" fmla="*/ 88863 h 236960"/>
                    <a:gd name="connsiteX28" fmla="*/ 511177 w 572833"/>
                    <a:gd name="connsiteY28" fmla="*/ 81534 h 236960"/>
                    <a:gd name="connsiteX29" fmla="*/ 526422 w 572833"/>
                    <a:gd name="connsiteY29" fmla="*/ 108723 h 236960"/>
                    <a:gd name="connsiteX30" fmla="*/ 518615 w 572833"/>
                    <a:gd name="connsiteY30" fmla="*/ 140911 h 236960"/>
                    <a:gd name="connsiteX31" fmla="*/ 486427 w 572833"/>
                    <a:gd name="connsiteY31" fmla="*/ 148718 h 236960"/>
                    <a:gd name="connsiteX32" fmla="*/ 462492 w 572833"/>
                    <a:gd name="connsiteY32" fmla="*/ 135297 h 236960"/>
                    <a:gd name="connsiteX33" fmla="*/ 469512 w 572833"/>
                    <a:gd name="connsiteY33" fmla="*/ 162879 h 236960"/>
                    <a:gd name="connsiteX34" fmla="*/ 453641 w 572833"/>
                    <a:gd name="connsiteY34" fmla="*/ 191949 h 236960"/>
                    <a:gd name="connsiteX35" fmla="*/ 420529 w 572833"/>
                    <a:gd name="connsiteY35" fmla="*/ 191160 h 236960"/>
                    <a:gd name="connsiteX36" fmla="*/ 393229 w 572833"/>
                    <a:gd name="connsiteY36" fmla="*/ 164537 h 236960"/>
                    <a:gd name="connsiteX37" fmla="*/ 392762 w 572833"/>
                    <a:gd name="connsiteY37" fmla="*/ 201817 h 236960"/>
                    <a:gd name="connsiteX38" fmla="*/ 369906 w 572833"/>
                    <a:gd name="connsiteY38" fmla="*/ 225789 h 236960"/>
                    <a:gd name="connsiteX39" fmla="*/ 338127 w 572833"/>
                    <a:gd name="connsiteY39" fmla="*/ 216456 h 236960"/>
                    <a:gd name="connsiteX40" fmla="*/ 324523 w 572833"/>
                    <a:gd name="connsiteY40" fmla="*/ 193562 h 236960"/>
                    <a:gd name="connsiteX41" fmla="*/ 317161 w 572833"/>
                    <a:gd name="connsiteY41" fmla="*/ 219720 h 236960"/>
                    <a:gd name="connsiteX42" fmla="*/ 288880 w 572833"/>
                    <a:gd name="connsiteY42" fmla="*/ 236960 h 236960"/>
                    <a:gd name="connsiteX43" fmla="*/ 260599 w 572833"/>
                    <a:gd name="connsiteY43" fmla="*/ 219720 h 236960"/>
                    <a:gd name="connsiteX44" fmla="*/ 252429 w 572833"/>
                    <a:gd name="connsiteY44" fmla="*/ 190691 h 236960"/>
                    <a:gd name="connsiteX45" fmla="*/ 236787 w 572833"/>
                    <a:gd name="connsiteY45" fmla="*/ 217015 h 236960"/>
                    <a:gd name="connsiteX46" fmla="*/ 205008 w 572833"/>
                    <a:gd name="connsiteY46" fmla="*/ 226348 h 236960"/>
                    <a:gd name="connsiteX47" fmla="*/ 182152 w 572833"/>
                    <a:gd name="connsiteY47" fmla="*/ 202376 h 236960"/>
                    <a:gd name="connsiteX48" fmla="*/ 181724 w 572833"/>
                    <a:gd name="connsiteY48" fmla="*/ 168264 h 236960"/>
                    <a:gd name="connsiteX49" fmla="*/ 156036 w 572833"/>
                    <a:gd name="connsiteY49" fmla="*/ 193315 h 236960"/>
                    <a:gd name="connsiteX50" fmla="*/ 122924 w 572833"/>
                    <a:gd name="connsiteY50" fmla="*/ 194104 h 236960"/>
                    <a:gd name="connsiteX51" fmla="*/ 107053 w 572833"/>
                    <a:gd name="connsiteY51" fmla="*/ 165034 h 236960"/>
                    <a:gd name="connsiteX52" fmla="*/ 114525 w 572833"/>
                    <a:gd name="connsiteY52" fmla="*/ 135675 h 236960"/>
                    <a:gd name="connsiteX53" fmla="*/ 88547 w 572833"/>
                    <a:gd name="connsiteY53" fmla="*/ 150242 h 236960"/>
                    <a:gd name="connsiteX54" fmla="*/ 56359 w 572833"/>
                    <a:gd name="connsiteY54" fmla="*/ 142435 h 236960"/>
                    <a:gd name="connsiteX55" fmla="*/ 48552 w 572833"/>
                    <a:gd name="connsiteY55" fmla="*/ 110247 h 236960"/>
                    <a:gd name="connsiteX56" fmla="*/ 65150 w 572833"/>
                    <a:gd name="connsiteY56" fmla="*/ 80647 h 236960"/>
                    <a:gd name="connsiteX57" fmla="*/ 32868 w 572833"/>
                    <a:gd name="connsiteY57" fmla="*/ 88864 h 236960"/>
                    <a:gd name="connsiteX58" fmla="*/ 3797 w 572833"/>
                    <a:gd name="connsiteY58" fmla="*/ 72992 h 236960"/>
                    <a:gd name="connsiteX59" fmla="*/ 34774 w 572833"/>
                    <a:gd name="connsiteY59" fmla="*/ 8925 h 236960"/>
                    <a:gd name="connsiteX60" fmla="*/ 69837 w 572833"/>
                    <a:gd name="connsiteY60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67694 w 572833"/>
                    <a:gd name="connsiteY14" fmla="*/ 129438 h 236960"/>
                    <a:gd name="connsiteX15" fmla="*/ 289758 w 572833"/>
                    <a:gd name="connsiteY15" fmla="*/ 132248 h 236960"/>
                    <a:gd name="connsiteX16" fmla="*/ 310265 w 572833"/>
                    <a:gd name="connsiteY16" fmla="*/ 129637 h 236960"/>
                    <a:gd name="connsiteX17" fmla="*/ 316636 w 572833"/>
                    <a:gd name="connsiteY17" fmla="*/ 135958 h 236960"/>
                    <a:gd name="connsiteX18" fmla="*/ 321124 w 572833"/>
                    <a:gd name="connsiteY18" fmla="*/ 128254 h 236960"/>
                    <a:gd name="connsiteX19" fmla="*/ 371473 w 572833"/>
                    <a:gd name="connsiteY19" fmla="*/ 121842 h 236960"/>
                    <a:gd name="connsiteX20" fmla="*/ 379154 w 572833"/>
                    <a:gd name="connsiteY20" fmla="*/ 120035 h 236960"/>
                    <a:gd name="connsiteX21" fmla="*/ 447101 w 572833"/>
                    <a:gd name="connsiteY21" fmla="*/ 91138 h 236960"/>
                    <a:gd name="connsiteX22" fmla="*/ 494789 w 572833"/>
                    <a:gd name="connsiteY22" fmla="*/ 46523 h 236960"/>
                    <a:gd name="connsiteX23" fmla="*/ 509176 w 572833"/>
                    <a:gd name="connsiteY23" fmla="*/ 1572 h 236960"/>
                    <a:gd name="connsiteX24" fmla="*/ 538058 w 572833"/>
                    <a:gd name="connsiteY24" fmla="*/ 8923 h 236960"/>
                    <a:gd name="connsiteX25" fmla="*/ 569036 w 572833"/>
                    <a:gd name="connsiteY25" fmla="*/ 72991 h 236960"/>
                    <a:gd name="connsiteX26" fmla="*/ 539965 w 572833"/>
                    <a:gd name="connsiteY26" fmla="*/ 88863 h 236960"/>
                    <a:gd name="connsiteX27" fmla="*/ 511177 w 572833"/>
                    <a:gd name="connsiteY27" fmla="*/ 81534 h 236960"/>
                    <a:gd name="connsiteX28" fmla="*/ 526422 w 572833"/>
                    <a:gd name="connsiteY28" fmla="*/ 108723 h 236960"/>
                    <a:gd name="connsiteX29" fmla="*/ 518615 w 572833"/>
                    <a:gd name="connsiteY29" fmla="*/ 140911 h 236960"/>
                    <a:gd name="connsiteX30" fmla="*/ 486427 w 572833"/>
                    <a:gd name="connsiteY30" fmla="*/ 148718 h 236960"/>
                    <a:gd name="connsiteX31" fmla="*/ 462492 w 572833"/>
                    <a:gd name="connsiteY31" fmla="*/ 135297 h 236960"/>
                    <a:gd name="connsiteX32" fmla="*/ 469512 w 572833"/>
                    <a:gd name="connsiteY32" fmla="*/ 162879 h 236960"/>
                    <a:gd name="connsiteX33" fmla="*/ 453641 w 572833"/>
                    <a:gd name="connsiteY33" fmla="*/ 191949 h 236960"/>
                    <a:gd name="connsiteX34" fmla="*/ 420529 w 572833"/>
                    <a:gd name="connsiteY34" fmla="*/ 191160 h 236960"/>
                    <a:gd name="connsiteX35" fmla="*/ 393229 w 572833"/>
                    <a:gd name="connsiteY35" fmla="*/ 164537 h 236960"/>
                    <a:gd name="connsiteX36" fmla="*/ 392762 w 572833"/>
                    <a:gd name="connsiteY36" fmla="*/ 201817 h 236960"/>
                    <a:gd name="connsiteX37" fmla="*/ 369906 w 572833"/>
                    <a:gd name="connsiteY37" fmla="*/ 225789 h 236960"/>
                    <a:gd name="connsiteX38" fmla="*/ 338127 w 572833"/>
                    <a:gd name="connsiteY38" fmla="*/ 216456 h 236960"/>
                    <a:gd name="connsiteX39" fmla="*/ 324523 w 572833"/>
                    <a:gd name="connsiteY39" fmla="*/ 193562 h 236960"/>
                    <a:gd name="connsiteX40" fmla="*/ 317161 w 572833"/>
                    <a:gd name="connsiteY40" fmla="*/ 219720 h 236960"/>
                    <a:gd name="connsiteX41" fmla="*/ 288880 w 572833"/>
                    <a:gd name="connsiteY41" fmla="*/ 236960 h 236960"/>
                    <a:gd name="connsiteX42" fmla="*/ 260599 w 572833"/>
                    <a:gd name="connsiteY42" fmla="*/ 219720 h 236960"/>
                    <a:gd name="connsiteX43" fmla="*/ 252429 w 572833"/>
                    <a:gd name="connsiteY43" fmla="*/ 190691 h 236960"/>
                    <a:gd name="connsiteX44" fmla="*/ 236787 w 572833"/>
                    <a:gd name="connsiteY44" fmla="*/ 217015 h 236960"/>
                    <a:gd name="connsiteX45" fmla="*/ 205008 w 572833"/>
                    <a:gd name="connsiteY45" fmla="*/ 226348 h 236960"/>
                    <a:gd name="connsiteX46" fmla="*/ 182152 w 572833"/>
                    <a:gd name="connsiteY46" fmla="*/ 202376 h 236960"/>
                    <a:gd name="connsiteX47" fmla="*/ 181724 w 572833"/>
                    <a:gd name="connsiteY47" fmla="*/ 168264 h 236960"/>
                    <a:gd name="connsiteX48" fmla="*/ 156036 w 572833"/>
                    <a:gd name="connsiteY48" fmla="*/ 193315 h 236960"/>
                    <a:gd name="connsiteX49" fmla="*/ 122924 w 572833"/>
                    <a:gd name="connsiteY49" fmla="*/ 194104 h 236960"/>
                    <a:gd name="connsiteX50" fmla="*/ 107053 w 572833"/>
                    <a:gd name="connsiteY50" fmla="*/ 165034 h 236960"/>
                    <a:gd name="connsiteX51" fmla="*/ 114525 w 572833"/>
                    <a:gd name="connsiteY51" fmla="*/ 135675 h 236960"/>
                    <a:gd name="connsiteX52" fmla="*/ 88547 w 572833"/>
                    <a:gd name="connsiteY52" fmla="*/ 150242 h 236960"/>
                    <a:gd name="connsiteX53" fmla="*/ 56359 w 572833"/>
                    <a:gd name="connsiteY53" fmla="*/ 142435 h 236960"/>
                    <a:gd name="connsiteX54" fmla="*/ 48552 w 572833"/>
                    <a:gd name="connsiteY54" fmla="*/ 110247 h 236960"/>
                    <a:gd name="connsiteX55" fmla="*/ 65150 w 572833"/>
                    <a:gd name="connsiteY55" fmla="*/ 80647 h 236960"/>
                    <a:gd name="connsiteX56" fmla="*/ 32868 w 572833"/>
                    <a:gd name="connsiteY56" fmla="*/ 88864 h 236960"/>
                    <a:gd name="connsiteX57" fmla="*/ 3797 w 572833"/>
                    <a:gd name="connsiteY57" fmla="*/ 72992 h 236960"/>
                    <a:gd name="connsiteX58" fmla="*/ 34774 w 572833"/>
                    <a:gd name="connsiteY58" fmla="*/ 8925 h 236960"/>
                    <a:gd name="connsiteX59" fmla="*/ 69837 w 572833"/>
                    <a:gd name="connsiteY59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67694 w 572833"/>
                    <a:gd name="connsiteY13" fmla="*/ 129438 h 236960"/>
                    <a:gd name="connsiteX14" fmla="*/ 289758 w 572833"/>
                    <a:gd name="connsiteY14" fmla="*/ 132248 h 236960"/>
                    <a:gd name="connsiteX15" fmla="*/ 310265 w 572833"/>
                    <a:gd name="connsiteY15" fmla="*/ 129637 h 236960"/>
                    <a:gd name="connsiteX16" fmla="*/ 316636 w 572833"/>
                    <a:gd name="connsiteY16" fmla="*/ 135958 h 236960"/>
                    <a:gd name="connsiteX17" fmla="*/ 321124 w 572833"/>
                    <a:gd name="connsiteY17" fmla="*/ 128254 h 236960"/>
                    <a:gd name="connsiteX18" fmla="*/ 371473 w 572833"/>
                    <a:gd name="connsiteY18" fmla="*/ 121842 h 236960"/>
                    <a:gd name="connsiteX19" fmla="*/ 379154 w 572833"/>
                    <a:gd name="connsiteY19" fmla="*/ 120035 h 236960"/>
                    <a:gd name="connsiteX20" fmla="*/ 447101 w 572833"/>
                    <a:gd name="connsiteY20" fmla="*/ 91138 h 236960"/>
                    <a:gd name="connsiteX21" fmla="*/ 494789 w 572833"/>
                    <a:gd name="connsiteY21" fmla="*/ 46523 h 236960"/>
                    <a:gd name="connsiteX22" fmla="*/ 509176 w 572833"/>
                    <a:gd name="connsiteY22" fmla="*/ 1572 h 236960"/>
                    <a:gd name="connsiteX23" fmla="*/ 538058 w 572833"/>
                    <a:gd name="connsiteY23" fmla="*/ 8923 h 236960"/>
                    <a:gd name="connsiteX24" fmla="*/ 569036 w 572833"/>
                    <a:gd name="connsiteY24" fmla="*/ 72991 h 236960"/>
                    <a:gd name="connsiteX25" fmla="*/ 539965 w 572833"/>
                    <a:gd name="connsiteY25" fmla="*/ 88863 h 236960"/>
                    <a:gd name="connsiteX26" fmla="*/ 511177 w 572833"/>
                    <a:gd name="connsiteY26" fmla="*/ 81534 h 236960"/>
                    <a:gd name="connsiteX27" fmla="*/ 526422 w 572833"/>
                    <a:gd name="connsiteY27" fmla="*/ 108723 h 236960"/>
                    <a:gd name="connsiteX28" fmla="*/ 518615 w 572833"/>
                    <a:gd name="connsiteY28" fmla="*/ 140911 h 236960"/>
                    <a:gd name="connsiteX29" fmla="*/ 486427 w 572833"/>
                    <a:gd name="connsiteY29" fmla="*/ 148718 h 236960"/>
                    <a:gd name="connsiteX30" fmla="*/ 462492 w 572833"/>
                    <a:gd name="connsiteY30" fmla="*/ 135297 h 236960"/>
                    <a:gd name="connsiteX31" fmla="*/ 469512 w 572833"/>
                    <a:gd name="connsiteY31" fmla="*/ 162879 h 236960"/>
                    <a:gd name="connsiteX32" fmla="*/ 453641 w 572833"/>
                    <a:gd name="connsiteY32" fmla="*/ 191949 h 236960"/>
                    <a:gd name="connsiteX33" fmla="*/ 420529 w 572833"/>
                    <a:gd name="connsiteY33" fmla="*/ 191160 h 236960"/>
                    <a:gd name="connsiteX34" fmla="*/ 393229 w 572833"/>
                    <a:gd name="connsiteY34" fmla="*/ 164537 h 236960"/>
                    <a:gd name="connsiteX35" fmla="*/ 392762 w 572833"/>
                    <a:gd name="connsiteY35" fmla="*/ 201817 h 236960"/>
                    <a:gd name="connsiteX36" fmla="*/ 369906 w 572833"/>
                    <a:gd name="connsiteY36" fmla="*/ 225789 h 236960"/>
                    <a:gd name="connsiteX37" fmla="*/ 338127 w 572833"/>
                    <a:gd name="connsiteY37" fmla="*/ 216456 h 236960"/>
                    <a:gd name="connsiteX38" fmla="*/ 324523 w 572833"/>
                    <a:gd name="connsiteY38" fmla="*/ 193562 h 236960"/>
                    <a:gd name="connsiteX39" fmla="*/ 317161 w 572833"/>
                    <a:gd name="connsiteY39" fmla="*/ 219720 h 236960"/>
                    <a:gd name="connsiteX40" fmla="*/ 288880 w 572833"/>
                    <a:gd name="connsiteY40" fmla="*/ 236960 h 236960"/>
                    <a:gd name="connsiteX41" fmla="*/ 260599 w 572833"/>
                    <a:gd name="connsiteY41" fmla="*/ 219720 h 236960"/>
                    <a:gd name="connsiteX42" fmla="*/ 252429 w 572833"/>
                    <a:gd name="connsiteY42" fmla="*/ 190691 h 236960"/>
                    <a:gd name="connsiteX43" fmla="*/ 236787 w 572833"/>
                    <a:gd name="connsiteY43" fmla="*/ 217015 h 236960"/>
                    <a:gd name="connsiteX44" fmla="*/ 205008 w 572833"/>
                    <a:gd name="connsiteY44" fmla="*/ 226348 h 236960"/>
                    <a:gd name="connsiteX45" fmla="*/ 182152 w 572833"/>
                    <a:gd name="connsiteY45" fmla="*/ 202376 h 236960"/>
                    <a:gd name="connsiteX46" fmla="*/ 181724 w 572833"/>
                    <a:gd name="connsiteY46" fmla="*/ 168264 h 236960"/>
                    <a:gd name="connsiteX47" fmla="*/ 156036 w 572833"/>
                    <a:gd name="connsiteY47" fmla="*/ 193315 h 236960"/>
                    <a:gd name="connsiteX48" fmla="*/ 122924 w 572833"/>
                    <a:gd name="connsiteY48" fmla="*/ 194104 h 236960"/>
                    <a:gd name="connsiteX49" fmla="*/ 107053 w 572833"/>
                    <a:gd name="connsiteY49" fmla="*/ 165034 h 236960"/>
                    <a:gd name="connsiteX50" fmla="*/ 114525 w 572833"/>
                    <a:gd name="connsiteY50" fmla="*/ 135675 h 236960"/>
                    <a:gd name="connsiteX51" fmla="*/ 88547 w 572833"/>
                    <a:gd name="connsiteY51" fmla="*/ 150242 h 236960"/>
                    <a:gd name="connsiteX52" fmla="*/ 56359 w 572833"/>
                    <a:gd name="connsiteY52" fmla="*/ 142435 h 236960"/>
                    <a:gd name="connsiteX53" fmla="*/ 48552 w 572833"/>
                    <a:gd name="connsiteY53" fmla="*/ 110247 h 236960"/>
                    <a:gd name="connsiteX54" fmla="*/ 65150 w 572833"/>
                    <a:gd name="connsiteY54" fmla="*/ 80647 h 236960"/>
                    <a:gd name="connsiteX55" fmla="*/ 32868 w 572833"/>
                    <a:gd name="connsiteY55" fmla="*/ 88864 h 236960"/>
                    <a:gd name="connsiteX56" fmla="*/ 3797 w 572833"/>
                    <a:gd name="connsiteY56" fmla="*/ 72992 h 236960"/>
                    <a:gd name="connsiteX57" fmla="*/ 34774 w 572833"/>
                    <a:gd name="connsiteY57" fmla="*/ 8925 h 236960"/>
                    <a:gd name="connsiteX58" fmla="*/ 69837 w 572833"/>
                    <a:gd name="connsiteY58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67694 w 572833"/>
                    <a:gd name="connsiteY13" fmla="*/ 129438 h 236960"/>
                    <a:gd name="connsiteX14" fmla="*/ 289758 w 572833"/>
                    <a:gd name="connsiteY14" fmla="*/ 132248 h 236960"/>
                    <a:gd name="connsiteX15" fmla="*/ 310265 w 572833"/>
                    <a:gd name="connsiteY15" fmla="*/ 129637 h 236960"/>
                    <a:gd name="connsiteX16" fmla="*/ 321124 w 572833"/>
                    <a:gd name="connsiteY16" fmla="*/ 128254 h 236960"/>
                    <a:gd name="connsiteX17" fmla="*/ 371473 w 572833"/>
                    <a:gd name="connsiteY17" fmla="*/ 121842 h 236960"/>
                    <a:gd name="connsiteX18" fmla="*/ 379154 w 572833"/>
                    <a:gd name="connsiteY18" fmla="*/ 120035 h 236960"/>
                    <a:gd name="connsiteX19" fmla="*/ 447101 w 572833"/>
                    <a:gd name="connsiteY19" fmla="*/ 91138 h 236960"/>
                    <a:gd name="connsiteX20" fmla="*/ 494789 w 572833"/>
                    <a:gd name="connsiteY20" fmla="*/ 46523 h 236960"/>
                    <a:gd name="connsiteX21" fmla="*/ 509176 w 572833"/>
                    <a:gd name="connsiteY21" fmla="*/ 1572 h 236960"/>
                    <a:gd name="connsiteX22" fmla="*/ 538058 w 572833"/>
                    <a:gd name="connsiteY22" fmla="*/ 8923 h 236960"/>
                    <a:gd name="connsiteX23" fmla="*/ 569036 w 572833"/>
                    <a:gd name="connsiteY23" fmla="*/ 72991 h 236960"/>
                    <a:gd name="connsiteX24" fmla="*/ 539965 w 572833"/>
                    <a:gd name="connsiteY24" fmla="*/ 88863 h 236960"/>
                    <a:gd name="connsiteX25" fmla="*/ 511177 w 572833"/>
                    <a:gd name="connsiteY25" fmla="*/ 81534 h 236960"/>
                    <a:gd name="connsiteX26" fmla="*/ 526422 w 572833"/>
                    <a:gd name="connsiteY26" fmla="*/ 108723 h 236960"/>
                    <a:gd name="connsiteX27" fmla="*/ 518615 w 572833"/>
                    <a:gd name="connsiteY27" fmla="*/ 140911 h 236960"/>
                    <a:gd name="connsiteX28" fmla="*/ 486427 w 572833"/>
                    <a:gd name="connsiteY28" fmla="*/ 148718 h 236960"/>
                    <a:gd name="connsiteX29" fmla="*/ 462492 w 572833"/>
                    <a:gd name="connsiteY29" fmla="*/ 135297 h 236960"/>
                    <a:gd name="connsiteX30" fmla="*/ 469512 w 572833"/>
                    <a:gd name="connsiteY30" fmla="*/ 162879 h 236960"/>
                    <a:gd name="connsiteX31" fmla="*/ 453641 w 572833"/>
                    <a:gd name="connsiteY31" fmla="*/ 191949 h 236960"/>
                    <a:gd name="connsiteX32" fmla="*/ 420529 w 572833"/>
                    <a:gd name="connsiteY32" fmla="*/ 191160 h 236960"/>
                    <a:gd name="connsiteX33" fmla="*/ 393229 w 572833"/>
                    <a:gd name="connsiteY33" fmla="*/ 164537 h 236960"/>
                    <a:gd name="connsiteX34" fmla="*/ 392762 w 572833"/>
                    <a:gd name="connsiteY34" fmla="*/ 201817 h 236960"/>
                    <a:gd name="connsiteX35" fmla="*/ 369906 w 572833"/>
                    <a:gd name="connsiteY35" fmla="*/ 225789 h 236960"/>
                    <a:gd name="connsiteX36" fmla="*/ 338127 w 572833"/>
                    <a:gd name="connsiteY36" fmla="*/ 216456 h 236960"/>
                    <a:gd name="connsiteX37" fmla="*/ 324523 w 572833"/>
                    <a:gd name="connsiteY37" fmla="*/ 193562 h 236960"/>
                    <a:gd name="connsiteX38" fmla="*/ 317161 w 572833"/>
                    <a:gd name="connsiteY38" fmla="*/ 219720 h 236960"/>
                    <a:gd name="connsiteX39" fmla="*/ 288880 w 572833"/>
                    <a:gd name="connsiteY39" fmla="*/ 236960 h 236960"/>
                    <a:gd name="connsiteX40" fmla="*/ 260599 w 572833"/>
                    <a:gd name="connsiteY40" fmla="*/ 219720 h 236960"/>
                    <a:gd name="connsiteX41" fmla="*/ 252429 w 572833"/>
                    <a:gd name="connsiteY41" fmla="*/ 190691 h 236960"/>
                    <a:gd name="connsiteX42" fmla="*/ 236787 w 572833"/>
                    <a:gd name="connsiteY42" fmla="*/ 217015 h 236960"/>
                    <a:gd name="connsiteX43" fmla="*/ 205008 w 572833"/>
                    <a:gd name="connsiteY43" fmla="*/ 226348 h 236960"/>
                    <a:gd name="connsiteX44" fmla="*/ 182152 w 572833"/>
                    <a:gd name="connsiteY44" fmla="*/ 202376 h 236960"/>
                    <a:gd name="connsiteX45" fmla="*/ 181724 w 572833"/>
                    <a:gd name="connsiteY45" fmla="*/ 168264 h 236960"/>
                    <a:gd name="connsiteX46" fmla="*/ 156036 w 572833"/>
                    <a:gd name="connsiteY46" fmla="*/ 193315 h 236960"/>
                    <a:gd name="connsiteX47" fmla="*/ 122924 w 572833"/>
                    <a:gd name="connsiteY47" fmla="*/ 194104 h 236960"/>
                    <a:gd name="connsiteX48" fmla="*/ 107053 w 572833"/>
                    <a:gd name="connsiteY48" fmla="*/ 165034 h 236960"/>
                    <a:gd name="connsiteX49" fmla="*/ 114525 w 572833"/>
                    <a:gd name="connsiteY49" fmla="*/ 135675 h 236960"/>
                    <a:gd name="connsiteX50" fmla="*/ 88547 w 572833"/>
                    <a:gd name="connsiteY50" fmla="*/ 150242 h 236960"/>
                    <a:gd name="connsiteX51" fmla="*/ 56359 w 572833"/>
                    <a:gd name="connsiteY51" fmla="*/ 142435 h 236960"/>
                    <a:gd name="connsiteX52" fmla="*/ 48552 w 572833"/>
                    <a:gd name="connsiteY52" fmla="*/ 110247 h 236960"/>
                    <a:gd name="connsiteX53" fmla="*/ 65150 w 572833"/>
                    <a:gd name="connsiteY53" fmla="*/ 80647 h 236960"/>
                    <a:gd name="connsiteX54" fmla="*/ 32868 w 572833"/>
                    <a:gd name="connsiteY54" fmla="*/ 88864 h 236960"/>
                    <a:gd name="connsiteX55" fmla="*/ 3797 w 572833"/>
                    <a:gd name="connsiteY55" fmla="*/ 72992 h 236960"/>
                    <a:gd name="connsiteX56" fmla="*/ 34774 w 572833"/>
                    <a:gd name="connsiteY56" fmla="*/ 8925 h 236960"/>
                    <a:gd name="connsiteX57" fmla="*/ 69837 w 572833"/>
                    <a:gd name="connsiteY57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132415 w 572833"/>
                    <a:gd name="connsiteY4" fmla="*/ 91138 h 236960"/>
                    <a:gd name="connsiteX5" fmla="*/ 144631 w 572833"/>
                    <a:gd name="connsiteY5" fmla="*/ 96333 h 236960"/>
                    <a:gd name="connsiteX6" fmla="*/ 143948 w 572833"/>
                    <a:gd name="connsiteY6" fmla="*/ 97552 h 236960"/>
                    <a:gd name="connsiteX7" fmla="*/ 196937 w 572833"/>
                    <a:gd name="connsiteY7" fmla="*/ 118578 h 236960"/>
                    <a:gd name="connsiteX8" fmla="*/ 197657 w 572833"/>
                    <a:gd name="connsiteY8" fmla="*/ 121225 h 236960"/>
                    <a:gd name="connsiteX9" fmla="*/ 203697 w 572833"/>
                    <a:gd name="connsiteY9" fmla="*/ 121970 h 236960"/>
                    <a:gd name="connsiteX10" fmla="*/ 204672 w 572833"/>
                    <a:gd name="connsiteY10" fmla="*/ 121413 h 236960"/>
                    <a:gd name="connsiteX11" fmla="*/ 253070 w 572833"/>
                    <a:gd name="connsiteY11" fmla="*/ 127576 h 236960"/>
                    <a:gd name="connsiteX12" fmla="*/ 267694 w 572833"/>
                    <a:gd name="connsiteY12" fmla="*/ 129438 h 236960"/>
                    <a:gd name="connsiteX13" fmla="*/ 289758 w 572833"/>
                    <a:gd name="connsiteY13" fmla="*/ 132248 h 236960"/>
                    <a:gd name="connsiteX14" fmla="*/ 310265 w 572833"/>
                    <a:gd name="connsiteY14" fmla="*/ 129637 h 236960"/>
                    <a:gd name="connsiteX15" fmla="*/ 321124 w 572833"/>
                    <a:gd name="connsiteY15" fmla="*/ 128254 h 236960"/>
                    <a:gd name="connsiteX16" fmla="*/ 371473 w 572833"/>
                    <a:gd name="connsiteY16" fmla="*/ 121842 h 236960"/>
                    <a:gd name="connsiteX17" fmla="*/ 379154 w 572833"/>
                    <a:gd name="connsiteY17" fmla="*/ 120035 h 236960"/>
                    <a:gd name="connsiteX18" fmla="*/ 447101 w 572833"/>
                    <a:gd name="connsiteY18" fmla="*/ 91138 h 236960"/>
                    <a:gd name="connsiteX19" fmla="*/ 494789 w 572833"/>
                    <a:gd name="connsiteY19" fmla="*/ 46523 h 236960"/>
                    <a:gd name="connsiteX20" fmla="*/ 509176 w 572833"/>
                    <a:gd name="connsiteY20" fmla="*/ 1572 h 236960"/>
                    <a:gd name="connsiteX21" fmla="*/ 538058 w 572833"/>
                    <a:gd name="connsiteY21" fmla="*/ 8923 h 236960"/>
                    <a:gd name="connsiteX22" fmla="*/ 569036 w 572833"/>
                    <a:gd name="connsiteY22" fmla="*/ 72991 h 236960"/>
                    <a:gd name="connsiteX23" fmla="*/ 539965 w 572833"/>
                    <a:gd name="connsiteY23" fmla="*/ 88863 h 236960"/>
                    <a:gd name="connsiteX24" fmla="*/ 511177 w 572833"/>
                    <a:gd name="connsiteY24" fmla="*/ 81534 h 236960"/>
                    <a:gd name="connsiteX25" fmla="*/ 526422 w 572833"/>
                    <a:gd name="connsiteY25" fmla="*/ 108723 h 236960"/>
                    <a:gd name="connsiteX26" fmla="*/ 518615 w 572833"/>
                    <a:gd name="connsiteY26" fmla="*/ 140911 h 236960"/>
                    <a:gd name="connsiteX27" fmla="*/ 486427 w 572833"/>
                    <a:gd name="connsiteY27" fmla="*/ 148718 h 236960"/>
                    <a:gd name="connsiteX28" fmla="*/ 462492 w 572833"/>
                    <a:gd name="connsiteY28" fmla="*/ 135297 h 236960"/>
                    <a:gd name="connsiteX29" fmla="*/ 469512 w 572833"/>
                    <a:gd name="connsiteY29" fmla="*/ 162879 h 236960"/>
                    <a:gd name="connsiteX30" fmla="*/ 453641 w 572833"/>
                    <a:gd name="connsiteY30" fmla="*/ 191949 h 236960"/>
                    <a:gd name="connsiteX31" fmla="*/ 420529 w 572833"/>
                    <a:gd name="connsiteY31" fmla="*/ 191160 h 236960"/>
                    <a:gd name="connsiteX32" fmla="*/ 393229 w 572833"/>
                    <a:gd name="connsiteY32" fmla="*/ 164537 h 236960"/>
                    <a:gd name="connsiteX33" fmla="*/ 392762 w 572833"/>
                    <a:gd name="connsiteY33" fmla="*/ 201817 h 236960"/>
                    <a:gd name="connsiteX34" fmla="*/ 369906 w 572833"/>
                    <a:gd name="connsiteY34" fmla="*/ 225789 h 236960"/>
                    <a:gd name="connsiteX35" fmla="*/ 338127 w 572833"/>
                    <a:gd name="connsiteY35" fmla="*/ 216456 h 236960"/>
                    <a:gd name="connsiteX36" fmla="*/ 324523 w 572833"/>
                    <a:gd name="connsiteY36" fmla="*/ 193562 h 236960"/>
                    <a:gd name="connsiteX37" fmla="*/ 317161 w 572833"/>
                    <a:gd name="connsiteY37" fmla="*/ 219720 h 236960"/>
                    <a:gd name="connsiteX38" fmla="*/ 288880 w 572833"/>
                    <a:gd name="connsiteY38" fmla="*/ 236960 h 236960"/>
                    <a:gd name="connsiteX39" fmla="*/ 260599 w 572833"/>
                    <a:gd name="connsiteY39" fmla="*/ 219720 h 236960"/>
                    <a:gd name="connsiteX40" fmla="*/ 252429 w 572833"/>
                    <a:gd name="connsiteY40" fmla="*/ 190691 h 236960"/>
                    <a:gd name="connsiteX41" fmla="*/ 236787 w 572833"/>
                    <a:gd name="connsiteY41" fmla="*/ 217015 h 236960"/>
                    <a:gd name="connsiteX42" fmla="*/ 205008 w 572833"/>
                    <a:gd name="connsiteY42" fmla="*/ 226348 h 236960"/>
                    <a:gd name="connsiteX43" fmla="*/ 182152 w 572833"/>
                    <a:gd name="connsiteY43" fmla="*/ 202376 h 236960"/>
                    <a:gd name="connsiteX44" fmla="*/ 181724 w 572833"/>
                    <a:gd name="connsiteY44" fmla="*/ 168264 h 236960"/>
                    <a:gd name="connsiteX45" fmla="*/ 156036 w 572833"/>
                    <a:gd name="connsiteY45" fmla="*/ 193315 h 236960"/>
                    <a:gd name="connsiteX46" fmla="*/ 122924 w 572833"/>
                    <a:gd name="connsiteY46" fmla="*/ 194104 h 236960"/>
                    <a:gd name="connsiteX47" fmla="*/ 107053 w 572833"/>
                    <a:gd name="connsiteY47" fmla="*/ 165034 h 236960"/>
                    <a:gd name="connsiteX48" fmla="*/ 114525 w 572833"/>
                    <a:gd name="connsiteY48" fmla="*/ 135675 h 236960"/>
                    <a:gd name="connsiteX49" fmla="*/ 88547 w 572833"/>
                    <a:gd name="connsiteY49" fmla="*/ 150242 h 236960"/>
                    <a:gd name="connsiteX50" fmla="*/ 56359 w 572833"/>
                    <a:gd name="connsiteY50" fmla="*/ 142435 h 236960"/>
                    <a:gd name="connsiteX51" fmla="*/ 48552 w 572833"/>
                    <a:gd name="connsiteY51" fmla="*/ 110247 h 236960"/>
                    <a:gd name="connsiteX52" fmla="*/ 65150 w 572833"/>
                    <a:gd name="connsiteY52" fmla="*/ 80647 h 236960"/>
                    <a:gd name="connsiteX53" fmla="*/ 32868 w 572833"/>
                    <a:gd name="connsiteY53" fmla="*/ 88864 h 236960"/>
                    <a:gd name="connsiteX54" fmla="*/ 3797 w 572833"/>
                    <a:gd name="connsiteY54" fmla="*/ 72992 h 236960"/>
                    <a:gd name="connsiteX55" fmla="*/ 34774 w 572833"/>
                    <a:gd name="connsiteY55" fmla="*/ 8925 h 236960"/>
                    <a:gd name="connsiteX56" fmla="*/ 69837 w 572833"/>
                    <a:gd name="connsiteY56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289758 w 572833"/>
                    <a:gd name="connsiteY12" fmla="*/ 132248 h 236960"/>
                    <a:gd name="connsiteX13" fmla="*/ 310265 w 572833"/>
                    <a:gd name="connsiteY13" fmla="*/ 129637 h 236960"/>
                    <a:gd name="connsiteX14" fmla="*/ 321124 w 572833"/>
                    <a:gd name="connsiteY14" fmla="*/ 128254 h 236960"/>
                    <a:gd name="connsiteX15" fmla="*/ 371473 w 572833"/>
                    <a:gd name="connsiteY15" fmla="*/ 121842 h 236960"/>
                    <a:gd name="connsiteX16" fmla="*/ 379154 w 572833"/>
                    <a:gd name="connsiteY16" fmla="*/ 120035 h 236960"/>
                    <a:gd name="connsiteX17" fmla="*/ 447101 w 572833"/>
                    <a:gd name="connsiteY17" fmla="*/ 91138 h 236960"/>
                    <a:gd name="connsiteX18" fmla="*/ 494789 w 572833"/>
                    <a:gd name="connsiteY18" fmla="*/ 46523 h 236960"/>
                    <a:gd name="connsiteX19" fmla="*/ 509176 w 572833"/>
                    <a:gd name="connsiteY19" fmla="*/ 1572 h 236960"/>
                    <a:gd name="connsiteX20" fmla="*/ 538058 w 572833"/>
                    <a:gd name="connsiteY20" fmla="*/ 8923 h 236960"/>
                    <a:gd name="connsiteX21" fmla="*/ 569036 w 572833"/>
                    <a:gd name="connsiteY21" fmla="*/ 72991 h 236960"/>
                    <a:gd name="connsiteX22" fmla="*/ 539965 w 572833"/>
                    <a:gd name="connsiteY22" fmla="*/ 88863 h 236960"/>
                    <a:gd name="connsiteX23" fmla="*/ 511177 w 572833"/>
                    <a:gd name="connsiteY23" fmla="*/ 81534 h 236960"/>
                    <a:gd name="connsiteX24" fmla="*/ 526422 w 572833"/>
                    <a:gd name="connsiteY24" fmla="*/ 108723 h 236960"/>
                    <a:gd name="connsiteX25" fmla="*/ 518615 w 572833"/>
                    <a:gd name="connsiteY25" fmla="*/ 140911 h 236960"/>
                    <a:gd name="connsiteX26" fmla="*/ 486427 w 572833"/>
                    <a:gd name="connsiteY26" fmla="*/ 148718 h 236960"/>
                    <a:gd name="connsiteX27" fmla="*/ 462492 w 572833"/>
                    <a:gd name="connsiteY27" fmla="*/ 135297 h 236960"/>
                    <a:gd name="connsiteX28" fmla="*/ 469512 w 572833"/>
                    <a:gd name="connsiteY28" fmla="*/ 162879 h 236960"/>
                    <a:gd name="connsiteX29" fmla="*/ 453641 w 572833"/>
                    <a:gd name="connsiteY29" fmla="*/ 191949 h 236960"/>
                    <a:gd name="connsiteX30" fmla="*/ 420529 w 572833"/>
                    <a:gd name="connsiteY30" fmla="*/ 191160 h 236960"/>
                    <a:gd name="connsiteX31" fmla="*/ 393229 w 572833"/>
                    <a:gd name="connsiteY31" fmla="*/ 164537 h 236960"/>
                    <a:gd name="connsiteX32" fmla="*/ 392762 w 572833"/>
                    <a:gd name="connsiteY32" fmla="*/ 201817 h 236960"/>
                    <a:gd name="connsiteX33" fmla="*/ 369906 w 572833"/>
                    <a:gd name="connsiteY33" fmla="*/ 225789 h 236960"/>
                    <a:gd name="connsiteX34" fmla="*/ 338127 w 572833"/>
                    <a:gd name="connsiteY34" fmla="*/ 216456 h 236960"/>
                    <a:gd name="connsiteX35" fmla="*/ 324523 w 572833"/>
                    <a:gd name="connsiteY35" fmla="*/ 193562 h 236960"/>
                    <a:gd name="connsiteX36" fmla="*/ 317161 w 572833"/>
                    <a:gd name="connsiteY36" fmla="*/ 219720 h 236960"/>
                    <a:gd name="connsiteX37" fmla="*/ 288880 w 572833"/>
                    <a:gd name="connsiteY37" fmla="*/ 236960 h 236960"/>
                    <a:gd name="connsiteX38" fmla="*/ 260599 w 572833"/>
                    <a:gd name="connsiteY38" fmla="*/ 219720 h 236960"/>
                    <a:gd name="connsiteX39" fmla="*/ 252429 w 572833"/>
                    <a:gd name="connsiteY39" fmla="*/ 190691 h 236960"/>
                    <a:gd name="connsiteX40" fmla="*/ 236787 w 572833"/>
                    <a:gd name="connsiteY40" fmla="*/ 217015 h 236960"/>
                    <a:gd name="connsiteX41" fmla="*/ 205008 w 572833"/>
                    <a:gd name="connsiteY41" fmla="*/ 226348 h 236960"/>
                    <a:gd name="connsiteX42" fmla="*/ 182152 w 572833"/>
                    <a:gd name="connsiteY42" fmla="*/ 202376 h 236960"/>
                    <a:gd name="connsiteX43" fmla="*/ 181724 w 572833"/>
                    <a:gd name="connsiteY43" fmla="*/ 168264 h 236960"/>
                    <a:gd name="connsiteX44" fmla="*/ 156036 w 572833"/>
                    <a:gd name="connsiteY44" fmla="*/ 193315 h 236960"/>
                    <a:gd name="connsiteX45" fmla="*/ 122924 w 572833"/>
                    <a:gd name="connsiteY45" fmla="*/ 194104 h 236960"/>
                    <a:gd name="connsiteX46" fmla="*/ 107053 w 572833"/>
                    <a:gd name="connsiteY46" fmla="*/ 165034 h 236960"/>
                    <a:gd name="connsiteX47" fmla="*/ 114525 w 572833"/>
                    <a:gd name="connsiteY47" fmla="*/ 135675 h 236960"/>
                    <a:gd name="connsiteX48" fmla="*/ 88547 w 572833"/>
                    <a:gd name="connsiteY48" fmla="*/ 150242 h 236960"/>
                    <a:gd name="connsiteX49" fmla="*/ 56359 w 572833"/>
                    <a:gd name="connsiteY49" fmla="*/ 142435 h 236960"/>
                    <a:gd name="connsiteX50" fmla="*/ 48552 w 572833"/>
                    <a:gd name="connsiteY50" fmla="*/ 110247 h 236960"/>
                    <a:gd name="connsiteX51" fmla="*/ 65150 w 572833"/>
                    <a:gd name="connsiteY51" fmla="*/ 80647 h 236960"/>
                    <a:gd name="connsiteX52" fmla="*/ 32868 w 572833"/>
                    <a:gd name="connsiteY52" fmla="*/ 88864 h 236960"/>
                    <a:gd name="connsiteX53" fmla="*/ 3797 w 572833"/>
                    <a:gd name="connsiteY53" fmla="*/ 72992 h 236960"/>
                    <a:gd name="connsiteX54" fmla="*/ 34774 w 572833"/>
                    <a:gd name="connsiteY54" fmla="*/ 8925 h 236960"/>
                    <a:gd name="connsiteX55" fmla="*/ 69837 w 572833"/>
                    <a:gd name="connsiteY55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310265 w 572833"/>
                    <a:gd name="connsiteY12" fmla="*/ 129637 h 236960"/>
                    <a:gd name="connsiteX13" fmla="*/ 321124 w 572833"/>
                    <a:gd name="connsiteY13" fmla="*/ 128254 h 236960"/>
                    <a:gd name="connsiteX14" fmla="*/ 371473 w 572833"/>
                    <a:gd name="connsiteY14" fmla="*/ 121842 h 236960"/>
                    <a:gd name="connsiteX15" fmla="*/ 379154 w 572833"/>
                    <a:gd name="connsiteY15" fmla="*/ 120035 h 236960"/>
                    <a:gd name="connsiteX16" fmla="*/ 447101 w 572833"/>
                    <a:gd name="connsiteY16" fmla="*/ 91138 h 236960"/>
                    <a:gd name="connsiteX17" fmla="*/ 494789 w 572833"/>
                    <a:gd name="connsiteY17" fmla="*/ 46523 h 236960"/>
                    <a:gd name="connsiteX18" fmla="*/ 509176 w 572833"/>
                    <a:gd name="connsiteY18" fmla="*/ 1572 h 236960"/>
                    <a:gd name="connsiteX19" fmla="*/ 538058 w 572833"/>
                    <a:gd name="connsiteY19" fmla="*/ 8923 h 236960"/>
                    <a:gd name="connsiteX20" fmla="*/ 569036 w 572833"/>
                    <a:gd name="connsiteY20" fmla="*/ 72991 h 236960"/>
                    <a:gd name="connsiteX21" fmla="*/ 539965 w 572833"/>
                    <a:gd name="connsiteY21" fmla="*/ 88863 h 236960"/>
                    <a:gd name="connsiteX22" fmla="*/ 511177 w 572833"/>
                    <a:gd name="connsiteY22" fmla="*/ 81534 h 236960"/>
                    <a:gd name="connsiteX23" fmla="*/ 526422 w 572833"/>
                    <a:gd name="connsiteY23" fmla="*/ 108723 h 236960"/>
                    <a:gd name="connsiteX24" fmla="*/ 518615 w 572833"/>
                    <a:gd name="connsiteY24" fmla="*/ 140911 h 236960"/>
                    <a:gd name="connsiteX25" fmla="*/ 486427 w 572833"/>
                    <a:gd name="connsiteY25" fmla="*/ 148718 h 236960"/>
                    <a:gd name="connsiteX26" fmla="*/ 462492 w 572833"/>
                    <a:gd name="connsiteY26" fmla="*/ 135297 h 236960"/>
                    <a:gd name="connsiteX27" fmla="*/ 469512 w 572833"/>
                    <a:gd name="connsiteY27" fmla="*/ 162879 h 236960"/>
                    <a:gd name="connsiteX28" fmla="*/ 453641 w 572833"/>
                    <a:gd name="connsiteY28" fmla="*/ 191949 h 236960"/>
                    <a:gd name="connsiteX29" fmla="*/ 420529 w 572833"/>
                    <a:gd name="connsiteY29" fmla="*/ 191160 h 236960"/>
                    <a:gd name="connsiteX30" fmla="*/ 393229 w 572833"/>
                    <a:gd name="connsiteY30" fmla="*/ 164537 h 236960"/>
                    <a:gd name="connsiteX31" fmla="*/ 392762 w 572833"/>
                    <a:gd name="connsiteY31" fmla="*/ 201817 h 236960"/>
                    <a:gd name="connsiteX32" fmla="*/ 369906 w 572833"/>
                    <a:gd name="connsiteY32" fmla="*/ 225789 h 236960"/>
                    <a:gd name="connsiteX33" fmla="*/ 338127 w 572833"/>
                    <a:gd name="connsiteY33" fmla="*/ 216456 h 236960"/>
                    <a:gd name="connsiteX34" fmla="*/ 324523 w 572833"/>
                    <a:gd name="connsiteY34" fmla="*/ 193562 h 236960"/>
                    <a:gd name="connsiteX35" fmla="*/ 317161 w 572833"/>
                    <a:gd name="connsiteY35" fmla="*/ 219720 h 236960"/>
                    <a:gd name="connsiteX36" fmla="*/ 288880 w 572833"/>
                    <a:gd name="connsiteY36" fmla="*/ 236960 h 236960"/>
                    <a:gd name="connsiteX37" fmla="*/ 260599 w 572833"/>
                    <a:gd name="connsiteY37" fmla="*/ 219720 h 236960"/>
                    <a:gd name="connsiteX38" fmla="*/ 252429 w 572833"/>
                    <a:gd name="connsiteY38" fmla="*/ 190691 h 236960"/>
                    <a:gd name="connsiteX39" fmla="*/ 236787 w 572833"/>
                    <a:gd name="connsiteY39" fmla="*/ 217015 h 236960"/>
                    <a:gd name="connsiteX40" fmla="*/ 205008 w 572833"/>
                    <a:gd name="connsiteY40" fmla="*/ 226348 h 236960"/>
                    <a:gd name="connsiteX41" fmla="*/ 182152 w 572833"/>
                    <a:gd name="connsiteY41" fmla="*/ 202376 h 236960"/>
                    <a:gd name="connsiteX42" fmla="*/ 181724 w 572833"/>
                    <a:gd name="connsiteY42" fmla="*/ 168264 h 236960"/>
                    <a:gd name="connsiteX43" fmla="*/ 156036 w 572833"/>
                    <a:gd name="connsiteY43" fmla="*/ 193315 h 236960"/>
                    <a:gd name="connsiteX44" fmla="*/ 122924 w 572833"/>
                    <a:gd name="connsiteY44" fmla="*/ 194104 h 236960"/>
                    <a:gd name="connsiteX45" fmla="*/ 107053 w 572833"/>
                    <a:gd name="connsiteY45" fmla="*/ 165034 h 236960"/>
                    <a:gd name="connsiteX46" fmla="*/ 114525 w 572833"/>
                    <a:gd name="connsiteY46" fmla="*/ 135675 h 236960"/>
                    <a:gd name="connsiteX47" fmla="*/ 88547 w 572833"/>
                    <a:gd name="connsiteY47" fmla="*/ 150242 h 236960"/>
                    <a:gd name="connsiteX48" fmla="*/ 56359 w 572833"/>
                    <a:gd name="connsiteY48" fmla="*/ 142435 h 236960"/>
                    <a:gd name="connsiteX49" fmla="*/ 48552 w 572833"/>
                    <a:gd name="connsiteY49" fmla="*/ 110247 h 236960"/>
                    <a:gd name="connsiteX50" fmla="*/ 65150 w 572833"/>
                    <a:gd name="connsiteY50" fmla="*/ 80647 h 236960"/>
                    <a:gd name="connsiteX51" fmla="*/ 32868 w 572833"/>
                    <a:gd name="connsiteY51" fmla="*/ 88864 h 236960"/>
                    <a:gd name="connsiteX52" fmla="*/ 3797 w 572833"/>
                    <a:gd name="connsiteY52" fmla="*/ 72992 h 236960"/>
                    <a:gd name="connsiteX53" fmla="*/ 34774 w 572833"/>
                    <a:gd name="connsiteY53" fmla="*/ 8925 h 236960"/>
                    <a:gd name="connsiteX54" fmla="*/ 69837 w 572833"/>
                    <a:gd name="connsiteY54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310265 w 572833"/>
                    <a:gd name="connsiteY12" fmla="*/ 129637 h 236960"/>
                    <a:gd name="connsiteX13" fmla="*/ 371473 w 572833"/>
                    <a:gd name="connsiteY13" fmla="*/ 121842 h 236960"/>
                    <a:gd name="connsiteX14" fmla="*/ 379154 w 572833"/>
                    <a:gd name="connsiteY14" fmla="*/ 120035 h 236960"/>
                    <a:gd name="connsiteX15" fmla="*/ 447101 w 572833"/>
                    <a:gd name="connsiteY15" fmla="*/ 91138 h 236960"/>
                    <a:gd name="connsiteX16" fmla="*/ 494789 w 572833"/>
                    <a:gd name="connsiteY16" fmla="*/ 46523 h 236960"/>
                    <a:gd name="connsiteX17" fmla="*/ 509176 w 572833"/>
                    <a:gd name="connsiteY17" fmla="*/ 1572 h 236960"/>
                    <a:gd name="connsiteX18" fmla="*/ 538058 w 572833"/>
                    <a:gd name="connsiteY18" fmla="*/ 8923 h 236960"/>
                    <a:gd name="connsiteX19" fmla="*/ 569036 w 572833"/>
                    <a:gd name="connsiteY19" fmla="*/ 72991 h 236960"/>
                    <a:gd name="connsiteX20" fmla="*/ 539965 w 572833"/>
                    <a:gd name="connsiteY20" fmla="*/ 88863 h 236960"/>
                    <a:gd name="connsiteX21" fmla="*/ 511177 w 572833"/>
                    <a:gd name="connsiteY21" fmla="*/ 81534 h 236960"/>
                    <a:gd name="connsiteX22" fmla="*/ 526422 w 572833"/>
                    <a:gd name="connsiteY22" fmla="*/ 108723 h 236960"/>
                    <a:gd name="connsiteX23" fmla="*/ 518615 w 572833"/>
                    <a:gd name="connsiteY23" fmla="*/ 140911 h 236960"/>
                    <a:gd name="connsiteX24" fmla="*/ 486427 w 572833"/>
                    <a:gd name="connsiteY24" fmla="*/ 148718 h 236960"/>
                    <a:gd name="connsiteX25" fmla="*/ 462492 w 572833"/>
                    <a:gd name="connsiteY25" fmla="*/ 135297 h 236960"/>
                    <a:gd name="connsiteX26" fmla="*/ 469512 w 572833"/>
                    <a:gd name="connsiteY26" fmla="*/ 162879 h 236960"/>
                    <a:gd name="connsiteX27" fmla="*/ 453641 w 572833"/>
                    <a:gd name="connsiteY27" fmla="*/ 191949 h 236960"/>
                    <a:gd name="connsiteX28" fmla="*/ 420529 w 572833"/>
                    <a:gd name="connsiteY28" fmla="*/ 191160 h 236960"/>
                    <a:gd name="connsiteX29" fmla="*/ 393229 w 572833"/>
                    <a:gd name="connsiteY29" fmla="*/ 164537 h 236960"/>
                    <a:gd name="connsiteX30" fmla="*/ 392762 w 572833"/>
                    <a:gd name="connsiteY30" fmla="*/ 201817 h 236960"/>
                    <a:gd name="connsiteX31" fmla="*/ 369906 w 572833"/>
                    <a:gd name="connsiteY31" fmla="*/ 225789 h 236960"/>
                    <a:gd name="connsiteX32" fmla="*/ 338127 w 572833"/>
                    <a:gd name="connsiteY32" fmla="*/ 216456 h 236960"/>
                    <a:gd name="connsiteX33" fmla="*/ 324523 w 572833"/>
                    <a:gd name="connsiteY33" fmla="*/ 193562 h 236960"/>
                    <a:gd name="connsiteX34" fmla="*/ 317161 w 572833"/>
                    <a:gd name="connsiteY34" fmla="*/ 219720 h 236960"/>
                    <a:gd name="connsiteX35" fmla="*/ 288880 w 572833"/>
                    <a:gd name="connsiteY35" fmla="*/ 236960 h 236960"/>
                    <a:gd name="connsiteX36" fmla="*/ 260599 w 572833"/>
                    <a:gd name="connsiteY36" fmla="*/ 219720 h 236960"/>
                    <a:gd name="connsiteX37" fmla="*/ 252429 w 572833"/>
                    <a:gd name="connsiteY37" fmla="*/ 190691 h 236960"/>
                    <a:gd name="connsiteX38" fmla="*/ 236787 w 572833"/>
                    <a:gd name="connsiteY38" fmla="*/ 217015 h 236960"/>
                    <a:gd name="connsiteX39" fmla="*/ 205008 w 572833"/>
                    <a:gd name="connsiteY39" fmla="*/ 226348 h 236960"/>
                    <a:gd name="connsiteX40" fmla="*/ 182152 w 572833"/>
                    <a:gd name="connsiteY40" fmla="*/ 202376 h 236960"/>
                    <a:gd name="connsiteX41" fmla="*/ 181724 w 572833"/>
                    <a:gd name="connsiteY41" fmla="*/ 168264 h 236960"/>
                    <a:gd name="connsiteX42" fmla="*/ 156036 w 572833"/>
                    <a:gd name="connsiteY42" fmla="*/ 193315 h 236960"/>
                    <a:gd name="connsiteX43" fmla="*/ 122924 w 572833"/>
                    <a:gd name="connsiteY43" fmla="*/ 194104 h 236960"/>
                    <a:gd name="connsiteX44" fmla="*/ 107053 w 572833"/>
                    <a:gd name="connsiteY44" fmla="*/ 165034 h 236960"/>
                    <a:gd name="connsiteX45" fmla="*/ 114525 w 572833"/>
                    <a:gd name="connsiteY45" fmla="*/ 135675 h 236960"/>
                    <a:gd name="connsiteX46" fmla="*/ 88547 w 572833"/>
                    <a:gd name="connsiteY46" fmla="*/ 150242 h 236960"/>
                    <a:gd name="connsiteX47" fmla="*/ 56359 w 572833"/>
                    <a:gd name="connsiteY47" fmla="*/ 142435 h 236960"/>
                    <a:gd name="connsiteX48" fmla="*/ 48552 w 572833"/>
                    <a:gd name="connsiteY48" fmla="*/ 110247 h 236960"/>
                    <a:gd name="connsiteX49" fmla="*/ 65150 w 572833"/>
                    <a:gd name="connsiteY49" fmla="*/ 80647 h 236960"/>
                    <a:gd name="connsiteX50" fmla="*/ 32868 w 572833"/>
                    <a:gd name="connsiteY50" fmla="*/ 88864 h 236960"/>
                    <a:gd name="connsiteX51" fmla="*/ 3797 w 572833"/>
                    <a:gd name="connsiteY51" fmla="*/ 72992 h 236960"/>
                    <a:gd name="connsiteX52" fmla="*/ 34774 w 572833"/>
                    <a:gd name="connsiteY52" fmla="*/ 8925 h 236960"/>
                    <a:gd name="connsiteX53" fmla="*/ 69837 w 572833"/>
                    <a:gd name="connsiteY53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53070 w 572833"/>
                    <a:gd name="connsiteY9" fmla="*/ 127576 h 236960"/>
                    <a:gd name="connsiteX10" fmla="*/ 267694 w 572833"/>
                    <a:gd name="connsiteY10" fmla="*/ 129438 h 236960"/>
                    <a:gd name="connsiteX11" fmla="*/ 310265 w 572833"/>
                    <a:gd name="connsiteY11" fmla="*/ 129637 h 236960"/>
                    <a:gd name="connsiteX12" fmla="*/ 371473 w 572833"/>
                    <a:gd name="connsiteY12" fmla="*/ 121842 h 236960"/>
                    <a:gd name="connsiteX13" fmla="*/ 379154 w 572833"/>
                    <a:gd name="connsiteY13" fmla="*/ 120035 h 236960"/>
                    <a:gd name="connsiteX14" fmla="*/ 447101 w 572833"/>
                    <a:gd name="connsiteY14" fmla="*/ 91138 h 236960"/>
                    <a:gd name="connsiteX15" fmla="*/ 494789 w 572833"/>
                    <a:gd name="connsiteY15" fmla="*/ 46523 h 236960"/>
                    <a:gd name="connsiteX16" fmla="*/ 509176 w 572833"/>
                    <a:gd name="connsiteY16" fmla="*/ 1572 h 236960"/>
                    <a:gd name="connsiteX17" fmla="*/ 538058 w 572833"/>
                    <a:gd name="connsiteY17" fmla="*/ 8923 h 236960"/>
                    <a:gd name="connsiteX18" fmla="*/ 569036 w 572833"/>
                    <a:gd name="connsiteY18" fmla="*/ 72991 h 236960"/>
                    <a:gd name="connsiteX19" fmla="*/ 539965 w 572833"/>
                    <a:gd name="connsiteY19" fmla="*/ 88863 h 236960"/>
                    <a:gd name="connsiteX20" fmla="*/ 511177 w 572833"/>
                    <a:gd name="connsiteY20" fmla="*/ 81534 h 236960"/>
                    <a:gd name="connsiteX21" fmla="*/ 526422 w 572833"/>
                    <a:gd name="connsiteY21" fmla="*/ 108723 h 236960"/>
                    <a:gd name="connsiteX22" fmla="*/ 518615 w 572833"/>
                    <a:gd name="connsiteY22" fmla="*/ 140911 h 236960"/>
                    <a:gd name="connsiteX23" fmla="*/ 486427 w 572833"/>
                    <a:gd name="connsiteY23" fmla="*/ 148718 h 236960"/>
                    <a:gd name="connsiteX24" fmla="*/ 462492 w 572833"/>
                    <a:gd name="connsiteY24" fmla="*/ 135297 h 236960"/>
                    <a:gd name="connsiteX25" fmla="*/ 469512 w 572833"/>
                    <a:gd name="connsiteY25" fmla="*/ 162879 h 236960"/>
                    <a:gd name="connsiteX26" fmla="*/ 453641 w 572833"/>
                    <a:gd name="connsiteY26" fmla="*/ 191949 h 236960"/>
                    <a:gd name="connsiteX27" fmla="*/ 420529 w 572833"/>
                    <a:gd name="connsiteY27" fmla="*/ 191160 h 236960"/>
                    <a:gd name="connsiteX28" fmla="*/ 393229 w 572833"/>
                    <a:gd name="connsiteY28" fmla="*/ 164537 h 236960"/>
                    <a:gd name="connsiteX29" fmla="*/ 392762 w 572833"/>
                    <a:gd name="connsiteY29" fmla="*/ 201817 h 236960"/>
                    <a:gd name="connsiteX30" fmla="*/ 369906 w 572833"/>
                    <a:gd name="connsiteY30" fmla="*/ 225789 h 236960"/>
                    <a:gd name="connsiteX31" fmla="*/ 338127 w 572833"/>
                    <a:gd name="connsiteY31" fmla="*/ 216456 h 236960"/>
                    <a:gd name="connsiteX32" fmla="*/ 324523 w 572833"/>
                    <a:gd name="connsiteY32" fmla="*/ 193562 h 236960"/>
                    <a:gd name="connsiteX33" fmla="*/ 317161 w 572833"/>
                    <a:gd name="connsiteY33" fmla="*/ 219720 h 236960"/>
                    <a:gd name="connsiteX34" fmla="*/ 288880 w 572833"/>
                    <a:gd name="connsiteY34" fmla="*/ 236960 h 236960"/>
                    <a:gd name="connsiteX35" fmla="*/ 260599 w 572833"/>
                    <a:gd name="connsiteY35" fmla="*/ 219720 h 236960"/>
                    <a:gd name="connsiteX36" fmla="*/ 252429 w 572833"/>
                    <a:gd name="connsiteY36" fmla="*/ 190691 h 236960"/>
                    <a:gd name="connsiteX37" fmla="*/ 236787 w 572833"/>
                    <a:gd name="connsiteY37" fmla="*/ 217015 h 236960"/>
                    <a:gd name="connsiteX38" fmla="*/ 205008 w 572833"/>
                    <a:gd name="connsiteY38" fmla="*/ 226348 h 236960"/>
                    <a:gd name="connsiteX39" fmla="*/ 182152 w 572833"/>
                    <a:gd name="connsiteY39" fmla="*/ 202376 h 236960"/>
                    <a:gd name="connsiteX40" fmla="*/ 181724 w 572833"/>
                    <a:gd name="connsiteY40" fmla="*/ 168264 h 236960"/>
                    <a:gd name="connsiteX41" fmla="*/ 156036 w 572833"/>
                    <a:gd name="connsiteY41" fmla="*/ 193315 h 236960"/>
                    <a:gd name="connsiteX42" fmla="*/ 122924 w 572833"/>
                    <a:gd name="connsiteY42" fmla="*/ 194104 h 236960"/>
                    <a:gd name="connsiteX43" fmla="*/ 107053 w 572833"/>
                    <a:gd name="connsiteY43" fmla="*/ 165034 h 236960"/>
                    <a:gd name="connsiteX44" fmla="*/ 114525 w 572833"/>
                    <a:gd name="connsiteY44" fmla="*/ 135675 h 236960"/>
                    <a:gd name="connsiteX45" fmla="*/ 88547 w 572833"/>
                    <a:gd name="connsiteY45" fmla="*/ 150242 h 236960"/>
                    <a:gd name="connsiteX46" fmla="*/ 56359 w 572833"/>
                    <a:gd name="connsiteY46" fmla="*/ 142435 h 236960"/>
                    <a:gd name="connsiteX47" fmla="*/ 48552 w 572833"/>
                    <a:gd name="connsiteY47" fmla="*/ 110247 h 236960"/>
                    <a:gd name="connsiteX48" fmla="*/ 65150 w 572833"/>
                    <a:gd name="connsiteY48" fmla="*/ 80647 h 236960"/>
                    <a:gd name="connsiteX49" fmla="*/ 32868 w 572833"/>
                    <a:gd name="connsiteY49" fmla="*/ 88864 h 236960"/>
                    <a:gd name="connsiteX50" fmla="*/ 3797 w 572833"/>
                    <a:gd name="connsiteY50" fmla="*/ 72992 h 236960"/>
                    <a:gd name="connsiteX51" fmla="*/ 34774 w 572833"/>
                    <a:gd name="connsiteY51" fmla="*/ 8925 h 236960"/>
                    <a:gd name="connsiteX52" fmla="*/ 69837 w 572833"/>
                    <a:gd name="connsiteY52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53070 w 572833"/>
                    <a:gd name="connsiteY8" fmla="*/ 127576 h 236960"/>
                    <a:gd name="connsiteX9" fmla="*/ 267694 w 572833"/>
                    <a:gd name="connsiteY9" fmla="*/ 129438 h 236960"/>
                    <a:gd name="connsiteX10" fmla="*/ 310265 w 572833"/>
                    <a:gd name="connsiteY10" fmla="*/ 129637 h 236960"/>
                    <a:gd name="connsiteX11" fmla="*/ 371473 w 572833"/>
                    <a:gd name="connsiteY11" fmla="*/ 121842 h 236960"/>
                    <a:gd name="connsiteX12" fmla="*/ 379154 w 572833"/>
                    <a:gd name="connsiteY12" fmla="*/ 120035 h 236960"/>
                    <a:gd name="connsiteX13" fmla="*/ 447101 w 572833"/>
                    <a:gd name="connsiteY13" fmla="*/ 91138 h 236960"/>
                    <a:gd name="connsiteX14" fmla="*/ 494789 w 572833"/>
                    <a:gd name="connsiteY14" fmla="*/ 46523 h 236960"/>
                    <a:gd name="connsiteX15" fmla="*/ 509176 w 572833"/>
                    <a:gd name="connsiteY15" fmla="*/ 1572 h 236960"/>
                    <a:gd name="connsiteX16" fmla="*/ 538058 w 572833"/>
                    <a:gd name="connsiteY16" fmla="*/ 8923 h 236960"/>
                    <a:gd name="connsiteX17" fmla="*/ 569036 w 572833"/>
                    <a:gd name="connsiteY17" fmla="*/ 72991 h 236960"/>
                    <a:gd name="connsiteX18" fmla="*/ 539965 w 572833"/>
                    <a:gd name="connsiteY18" fmla="*/ 88863 h 236960"/>
                    <a:gd name="connsiteX19" fmla="*/ 511177 w 572833"/>
                    <a:gd name="connsiteY19" fmla="*/ 81534 h 236960"/>
                    <a:gd name="connsiteX20" fmla="*/ 526422 w 572833"/>
                    <a:gd name="connsiteY20" fmla="*/ 108723 h 236960"/>
                    <a:gd name="connsiteX21" fmla="*/ 518615 w 572833"/>
                    <a:gd name="connsiteY21" fmla="*/ 140911 h 236960"/>
                    <a:gd name="connsiteX22" fmla="*/ 486427 w 572833"/>
                    <a:gd name="connsiteY22" fmla="*/ 148718 h 236960"/>
                    <a:gd name="connsiteX23" fmla="*/ 462492 w 572833"/>
                    <a:gd name="connsiteY23" fmla="*/ 135297 h 236960"/>
                    <a:gd name="connsiteX24" fmla="*/ 469512 w 572833"/>
                    <a:gd name="connsiteY24" fmla="*/ 162879 h 236960"/>
                    <a:gd name="connsiteX25" fmla="*/ 453641 w 572833"/>
                    <a:gd name="connsiteY25" fmla="*/ 191949 h 236960"/>
                    <a:gd name="connsiteX26" fmla="*/ 420529 w 572833"/>
                    <a:gd name="connsiteY26" fmla="*/ 191160 h 236960"/>
                    <a:gd name="connsiteX27" fmla="*/ 393229 w 572833"/>
                    <a:gd name="connsiteY27" fmla="*/ 164537 h 236960"/>
                    <a:gd name="connsiteX28" fmla="*/ 392762 w 572833"/>
                    <a:gd name="connsiteY28" fmla="*/ 201817 h 236960"/>
                    <a:gd name="connsiteX29" fmla="*/ 369906 w 572833"/>
                    <a:gd name="connsiteY29" fmla="*/ 225789 h 236960"/>
                    <a:gd name="connsiteX30" fmla="*/ 338127 w 572833"/>
                    <a:gd name="connsiteY30" fmla="*/ 216456 h 236960"/>
                    <a:gd name="connsiteX31" fmla="*/ 324523 w 572833"/>
                    <a:gd name="connsiteY31" fmla="*/ 193562 h 236960"/>
                    <a:gd name="connsiteX32" fmla="*/ 317161 w 572833"/>
                    <a:gd name="connsiteY32" fmla="*/ 219720 h 236960"/>
                    <a:gd name="connsiteX33" fmla="*/ 288880 w 572833"/>
                    <a:gd name="connsiteY33" fmla="*/ 236960 h 236960"/>
                    <a:gd name="connsiteX34" fmla="*/ 260599 w 572833"/>
                    <a:gd name="connsiteY34" fmla="*/ 219720 h 236960"/>
                    <a:gd name="connsiteX35" fmla="*/ 252429 w 572833"/>
                    <a:gd name="connsiteY35" fmla="*/ 190691 h 236960"/>
                    <a:gd name="connsiteX36" fmla="*/ 236787 w 572833"/>
                    <a:gd name="connsiteY36" fmla="*/ 217015 h 236960"/>
                    <a:gd name="connsiteX37" fmla="*/ 205008 w 572833"/>
                    <a:gd name="connsiteY37" fmla="*/ 226348 h 236960"/>
                    <a:gd name="connsiteX38" fmla="*/ 182152 w 572833"/>
                    <a:gd name="connsiteY38" fmla="*/ 202376 h 236960"/>
                    <a:gd name="connsiteX39" fmla="*/ 181724 w 572833"/>
                    <a:gd name="connsiteY39" fmla="*/ 168264 h 236960"/>
                    <a:gd name="connsiteX40" fmla="*/ 156036 w 572833"/>
                    <a:gd name="connsiteY40" fmla="*/ 193315 h 236960"/>
                    <a:gd name="connsiteX41" fmla="*/ 122924 w 572833"/>
                    <a:gd name="connsiteY41" fmla="*/ 194104 h 236960"/>
                    <a:gd name="connsiteX42" fmla="*/ 107053 w 572833"/>
                    <a:gd name="connsiteY42" fmla="*/ 165034 h 236960"/>
                    <a:gd name="connsiteX43" fmla="*/ 114525 w 572833"/>
                    <a:gd name="connsiteY43" fmla="*/ 135675 h 236960"/>
                    <a:gd name="connsiteX44" fmla="*/ 88547 w 572833"/>
                    <a:gd name="connsiteY44" fmla="*/ 150242 h 236960"/>
                    <a:gd name="connsiteX45" fmla="*/ 56359 w 572833"/>
                    <a:gd name="connsiteY45" fmla="*/ 142435 h 236960"/>
                    <a:gd name="connsiteX46" fmla="*/ 48552 w 572833"/>
                    <a:gd name="connsiteY46" fmla="*/ 110247 h 236960"/>
                    <a:gd name="connsiteX47" fmla="*/ 65150 w 572833"/>
                    <a:gd name="connsiteY47" fmla="*/ 80647 h 236960"/>
                    <a:gd name="connsiteX48" fmla="*/ 32868 w 572833"/>
                    <a:gd name="connsiteY48" fmla="*/ 88864 h 236960"/>
                    <a:gd name="connsiteX49" fmla="*/ 3797 w 572833"/>
                    <a:gd name="connsiteY49" fmla="*/ 72992 h 236960"/>
                    <a:gd name="connsiteX50" fmla="*/ 34774 w 572833"/>
                    <a:gd name="connsiteY50" fmla="*/ 8925 h 236960"/>
                    <a:gd name="connsiteX51" fmla="*/ 69837 w 572833"/>
                    <a:gd name="connsiteY51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253070 w 572833"/>
                    <a:gd name="connsiteY7" fmla="*/ 127576 h 236960"/>
                    <a:gd name="connsiteX8" fmla="*/ 267694 w 572833"/>
                    <a:gd name="connsiteY8" fmla="*/ 129438 h 236960"/>
                    <a:gd name="connsiteX9" fmla="*/ 310265 w 572833"/>
                    <a:gd name="connsiteY9" fmla="*/ 129637 h 236960"/>
                    <a:gd name="connsiteX10" fmla="*/ 371473 w 572833"/>
                    <a:gd name="connsiteY10" fmla="*/ 121842 h 236960"/>
                    <a:gd name="connsiteX11" fmla="*/ 379154 w 572833"/>
                    <a:gd name="connsiteY11" fmla="*/ 120035 h 236960"/>
                    <a:gd name="connsiteX12" fmla="*/ 447101 w 572833"/>
                    <a:gd name="connsiteY12" fmla="*/ 91138 h 236960"/>
                    <a:gd name="connsiteX13" fmla="*/ 494789 w 572833"/>
                    <a:gd name="connsiteY13" fmla="*/ 46523 h 236960"/>
                    <a:gd name="connsiteX14" fmla="*/ 509176 w 572833"/>
                    <a:gd name="connsiteY14" fmla="*/ 1572 h 236960"/>
                    <a:gd name="connsiteX15" fmla="*/ 538058 w 572833"/>
                    <a:gd name="connsiteY15" fmla="*/ 8923 h 236960"/>
                    <a:gd name="connsiteX16" fmla="*/ 569036 w 572833"/>
                    <a:gd name="connsiteY16" fmla="*/ 72991 h 236960"/>
                    <a:gd name="connsiteX17" fmla="*/ 539965 w 572833"/>
                    <a:gd name="connsiteY17" fmla="*/ 88863 h 236960"/>
                    <a:gd name="connsiteX18" fmla="*/ 511177 w 572833"/>
                    <a:gd name="connsiteY18" fmla="*/ 81534 h 236960"/>
                    <a:gd name="connsiteX19" fmla="*/ 526422 w 572833"/>
                    <a:gd name="connsiteY19" fmla="*/ 108723 h 236960"/>
                    <a:gd name="connsiteX20" fmla="*/ 518615 w 572833"/>
                    <a:gd name="connsiteY20" fmla="*/ 140911 h 236960"/>
                    <a:gd name="connsiteX21" fmla="*/ 486427 w 572833"/>
                    <a:gd name="connsiteY21" fmla="*/ 148718 h 236960"/>
                    <a:gd name="connsiteX22" fmla="*/ 462492 w 572833"/>
                    <a:gd name="connsiteY22" fmla="*/ 135297 h 236960"/>
                    <a:gd name="connsiteX23" fmla="*/ 469512 w 572833"/>
                    <a:gd name="connsiteY23" fmla="*/ 162879 h 236960"/>
                    <a:gd name="connsiteX24" fmla="*/ 453641 w 572833"/>
                    <a:gd name="connsiteY24" fmla="*/ 191949 h 236960"/>
                    <a:gd name="connsiteX25" fmla="*/ 420529 w 572833"/>
                    <a:gd name="connsiteY25" fmla="*/ 191160 h 236960"/>
                    <a:gd name="connsiteX26" fmla="*/ 393229 w 572833"/>
                    <a:gd name="connsiteY26" fmla="*/ 164537 h 236960"/>
                    <a:gd name="connsiteX27" fmla="*/ 392762 w 572833"/>
                    <a:gd name="connsiteY27" fmla="*/ 201817 h 236960"/>
                    <a:gd name="connsiteX28" fmla="*/ 369906 w 572833"/>
                    <a:gd name="connsiteY28" fmla="*/ 225789 h 236960"/>
                    <a:gd name="connsiteX29" fmla="*/ 338127 w 572833"/>
                    <a:gd name="connsiteY29" fmla="*/ 216456 h 236960"/>
                    <a:gd name="connsiteX30" fmla="*/ 324523 w 572833"/>
                    <a:gd name="connsiteY30" fmla="*/ 193562 h 236960"/>
                    <a:gd name="connsiteX31" fmla="*/ 317161 w 572833"/>
                    <a:gd name="connsiteY31" fmla="*/ 219720 h 236960"/>
                    <a:gd name="connsiteX32" fmla="*/ 288880 w 572833"/>
                    <a:gd name="connsiteY32" fmla="*/ 236960 h 236960"/>
                    <a:gd name="connsiteX33" fmla="*/ 260599 w 572833"/>
                    <a:gd name="connsiteY33" fmla="*/ 219720 h 236960"/>
                    <a:gd name="connsiteX34" fmla="*/ 252429 w 572833"/>
                    <a:gd name="connsiteY34" fmla="*/ 190691 h 236960"/>
                    <a:gd name="connsiteX35" fmla="*/ 236787 w 572833"/>
                    <a:gd name="connsiteY35" fmla="*/ 217015 h 236960"/>
                    <a:gd name="connsiteX36" fmla="*/ 205008 w 572833"/>
                    <a:gd name="connsiteY36" fmla="*/ 226348 h 236960"/>
                    <a:gd name="connsiteX37" fmla="*/ 182152 w 572833"/>
                    <a:gd name="connsiteY37" fmla="*/ 202376 h 236960"/>
                    <a:gd name="connsiteX38" fmla="*/ 181724 w 572833"/>
                    <a:gd name="connsiteY38" fmla="*/ 168264 h 236960"/>
                    <a:gd name="connsiteX39" fmla="*/ 156036 w 572833"/>
                    <a:gd name="connsiteY39" fmla="*/ 193315 h 236960"/>
                    <a:gd name="connsiteX40" fmla="*/ 122924 w 572833"/>
                    <a:gd name="connsiteY40" fmla="*/ 194104 h 236960"/>
                    <a:gd name="connsiteX41" fmla="*/ 107053 w 572833"/>
                    <a:gd name="connsiteY41" fmla="*/ 165034 h 236960"/>
                    <a:gd name="connsiteX42" fmla="*/ 114525 w 572833"/>
                    <a:gd name="connsiteY42" fmla="*/ 135675 h 236960"/>
                    <a:gd name="connsiteX43" fmla="*/ 88547 w 572833"/>
                    <a:gd name="connsiteY43" fmla="*/ 150242 h 236960"/>
                    <a:gd name="connsiteX44" fmla="*/ 56359 w 572833"/>
                    <a:gd name="connsiteY44" fmla="*/ 142435 h 236960"/>
                    <a:gd name="connsiteX45" fmla="*/ 48552 w 572833"/>
                    <a:gd name="connsiteY45" fmla="*/ 110247 h 236960"/>
                    <a:gd name="connsiteX46" fmla="*/ 65150 w 572833"/>
                    <a:gd name="connsiteY46" fmla="*/ 80647 h 236960"/>
                    <a:gd name="connsiteX47" fmla="*/ 32868 w 572833"/>
                    <a:gd name="connsiteY47" fmla="*/ 88864 h 236960"/>
                    <a:gd name="connsiteX48" fmla="*/ 3797 w 572833"/>
                    <a:gd name="connsiteY48" fmla="*/ 72992 h 236960"/>
                    <a:gd name="connsiteX49" fmla="*/ 34774 w 572833"/>
                    <a:gd name="connsiteY49" fmla="*/ 8925 h 236960"/>
                    <a:gd name="connsiteX50" fmla="*/ 69837 w 572833"/>
                    <a:gd name="connsiteY50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253070 w 572833"/>
                    <a:gd name="connsiteY7" fmla="*/ 127576 h 236960"/>
                    <a:gd name="connsiteX8" fmla="*/ 267694 w 572833"/>
                    <a:gd name="connsiteY8" fmla="*/ 129438 h 236960"/>
                    <a:gd name="connsiteX9" fmla="*/ 310265 w 572833"/>
                    <a:gd name="connsiteY9" fmla="*/ 129637 h 236960"/>
                    <a:gd name="connsiteX10" fmla="*/ 371473 w 572833"/>
                    <a:gd name="connsiteY10" fmla="*/ 121842 h 236960"/>
                    <a:gd name="connsiteX11" fmla="*/ 379154 w 572833"/>
                    <a:gd name="connsiteY11" fmla="*/ 120035 h 236960"/>
                    <a:gd name="connsiteX12" fmla="*/ 447101 w 572833"/>
                    <a:gd name="connsiteY12" fmla="*/ 91138 h 236960"/>
                    <a:gd name="connsiteX13" fmla="*/ 494789 w 572833"/>
                    <a:gd name="connsiteY13" fmla="*/ 46523 h 236960"/>
                    <a:gd name="connsiteX14" fmla="*/ 509176 w 572833"/>
                    <a:gd name="connsiteY14" fmla="*/ 1572 h 236960"/>
                    <a:gd name="connsiteX15" fmla="*/ 538058 w 572833"/>
                    <a:gd name="connsiteY15" fmla="*/ 8923 h 236960"/>
                    <a:gd name="connsiteX16" fmla="*/ 569036 w 572833"/>
                    <a:gd name="connsiteY16" fmla="*/ 72991 h 236960"/>
                    <a:gd name="connsiteX17" fmla="*/ 539965 w 572833"/>
                    <a:gd name="connsiteY17" fmla="*/ 88863 h 236960"/>
                    <a:gd name="connsiteX18" fmla="*/ 511177 w 572833"/>
                    <a:gd name="connsiteY18" fmla="*/ 81534 h 236960"/>
                    <a:gd name="connsiteX19" fmla="*/ 526422 w 572833"/>
                    <a:gd name="connsiteY19" fmla="*/ 108723 h 236960"/>
                    <a:gd name="connsiteX20" fmla="*/ 518615 w 572833"/>
                    <a:gd name="connsiteY20" fmla="*/ 140911 h 236960"/>
                    <a:gd name="connsiteX21" fmla="*/ 486427 w 572833"/>
                    <a:gd name="connsiteY21" fmla="*/ 148718 h 236960"/>
                    <a:gd name="connsiteX22" fmla="*/ 462492 w 572833"/>
                    <a:gd name="connsiteY22" fmla="*/ 135297 h 236960"/>
                    <a:gd name="connsiteX23" fmla="*/ 469512 w 572833"/>
                    <a:gd name="connsiteY23" fmla="*/ 162879 h 236960"/>
                    <a:gd name="connsiteX24" fmla="*/ 453641 w 572833"/>
                    <a:gd name="connsiteY24" fmla="*/ 191949 h 236960"/>
                    <a:gd name="connsiteX25" fmla="*/ 420529 w 572833"/>
                    <a:gd name="connsiteY25" fmla="*/ 191160 h 236960"/>
                    <a:gd name="connsiteX26" fmla="*/ 393229 w 572833"/>
                    <a:gd name="connsiteY26" fmla="*/ 164537 h 236960"/>
                    <a:gd name="connsiteX27" fmla="*/ 392762 w 572833"/>
                    <a:gd name="connsiteY27" fmla="*/ 201817 h 236960"/>
                    <a:gd name="connsiteX28" fmla="*/ 369906 w 572833"/>
                    <a:gd name="connsiteY28" fmla="*/ 225789 h 236960"/>
                    <a:gd name="connsiteX29" fmla="*/ 338127 w 572833"/>
                    <a:gd name="connsiteY29" fmla="*/ 216456 h 236960"/>
                    <a:gd name="connsiteX30" fmla="*/ 324523 w 572833"/>
                    <a:gd name="connsiteY30" fmla="*/ 193562 h 236960"/>
                    <a:gd name="connsiteX31" fmla="*/ 317161 w 572833"/>
                    <a:gd name="connsiteY31" fmla="*/ 219720 h 236960"/>
                    <a:gd name="connsiteX32" fmla="*/ 288880 w 572833"/>
                    <a:gd name="connsiteY32" fmla="*/ 236960 h 236960"/>
                    <a:gd name="connsiteX33" fmla="*/ 260599 w 572833"/>
                    <a:gd name="connsiteY33" fmla="*/ 219720 h 236960"/>
                    <a:gd name="connsiteX34" fmla="*/ 252429 w 572833"/>
                    <a:gd name="connsiteY34" fmla="*/ 190691 h 236960"/>
                    <a:gd name="connsiteX35" fmla="*/ 236787 w 572833"/>
                    <a:gd name="connsiteY35" fmla="*/ 217015 h 236960"/>
                    <a:gd name="connsiteX36" fmla="*/ 205008 w 572833"/>
                    <a:gd name="connsiteY36" fmla="*/ 226348 h 236960"/>
                    <a:gd name="connsiteX37" fmla="*/ 182152 w 572833"/>
                    <a:gd name="connsiteY37" fmla="*/ 202376 h 236960"/>
                    <a:gd name="connsiteX38" fmla="*/ 181724 w 572833"/>
                    <a:gd name="connsiteY38" fmla="*/ 168264 h 236960"/>
                    <a:gd name="connsiteX39" fmla="*/ 156036 w 572833"/>
                    <a:gd name="connsiteY39" fmla="*/ 193315 h 236960"/>
                    <a:gd name="connsiteX40" fmla="*/ 122924 w 572833"/>
                    <a:gd name="connsiteY40" fmla="*/ 194104 h 236960"/>
                    <a:gd name="connsiteX41" fmla="*/ 107053 w 572833"/>
                    <a:gd name="connsiteY41" fmla="*/ 165034 h 236960"/>
                    <a:gd name="connsiteX42" fmla="*/ 114525 w 572833"/>
                    <a:gd name="connsiteY42" fmla="*/ 135675 h 236960"/>
                    <a:gd name="connsiteX43" fmla="*/ 88547 w 572833"/>
                    <a:gd name="connsiteY43" fmla="*/ 150242 h 236960"/>
                    <a:gd name="connsiteX44" fmla="*/ 56359 w 572833"/>
                    <a:gd name="connsiteY44" fmla="*/ 142435 h 236960"/>
                    <a:gd name="connsiteX45" fmla="*/ 48552 w 572833"/>
                    <a:gd name="connsiteY45" fmla="*/ 110247 h 236960"/>
                    <a:gd name="connsiteX46" fmla="*/ 65150 w 572833"/>
                    <a:gd name="connsiteY46" fmla="*/ 80647 h 236960"/>
                    <a:gd name="connsiteX47" fmla="*/ 32868 w 572833"/>
                    <a:gd name="connsiteY47" fmla="*/ 88864 h 236960"/>
                    <a:gd name="connsiteX48" fmla="*/ 3797 w 572833"/>
                    <a:gd name="connsiteY48" fmla="*/ 72992 h 236960"/>
                    <a:gd name="connsiteX49" fmla="*/ 34774 w 572833"/>
                    <a:gd name="connsiteY49" fmla="*/ 8925 h 236960"/>
                    <a:gd name="connsiteX50" fmla="*/ 69837 w 572833"/>
                    <a:gd name="connsiteY50" fmla="*/ 0 h 236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572833" h="236960">
                      <a:moveTo>
                        <a:pt x="69837" y="0"/>
                      </a:moveTo>
                      <a:lnTo>
                        <a:pt x="84727" y="46523"/>
                      </a:lnTo>
                      <a:lnTo>
                        <a:pt x="95673" y="56763"/>
                      </a:lnTo>
                      <a:lnTo>
                        <a:pt x="132415" y="91138"/>
                      </a:lnTo>
                      <a:lnTo>
                        <a:pt x="144631" y="96333"/>
                      </a:lnTo>
                      <a:lnTo>
                        <a:pt x="143948" y="97552"/>
                      </a:lnTo>
                      <a:lnTo>
                        <a:pt x="196937" y="118578"/>
                      </a:lnTo>
                      <a:lnTo>
                        <a:pt x="253070" y="127576"/>
                      </a:lnTo>
                      <a:lnTo>
                        <a:pt x="267694" y="129438"/>
                      </a:lnTo>
                      <a:lnTo>
                        <a:pt x="310265" y="129637"/>
                      </a:lnTo>
                      <a:lnTo>
                        <a:pt x="371473" y="121842"/>
                      </a:lnTo>
                      <a:lnTo>
                        <a:pt x="379154" y="120035"/>
                      </a:lnTo>
                      <a:lnTo>
                        <a:pt x="447101" y="91138"/>
                      </a:lnTo>
                      <a:cubicBezTo>
                        <a:pt x="467235" y="78438"/>
                        <a:pt x="483529" y="63315"/>
                        <a:pt x="494789" y="46523"/>
                      </a:cubicBezTo>
                      <a:lnTo>
                        <a:pt x="509176" y="1572"/>
                      </a:lnTo>
                      <a:lnTo>
                        <a:pt x="538058" y="8923"/>
                      </a:lnTo>
                      <a:cubicBezTo>
                        <a:pt x="566211" y="25178"/>
                        <a:pt x="580081" y="53861"/>
                        <a:pt x="569036" y="72991"/>
                      </a:cubicBezTo>
                      <a:cubicBezTo>
                        <a:pt x="563514" y="82556"/>
                        <a:pt x="552809" y="87921"/>
                        <a:pt x="539965" y="88863"/>
                      </a:cubicBezTo>
                      <a:lnTo>
                        <a:pt x="511177" y="81534"/>
                      </a:lnTo>
                      <a:lnTo>
                        <a:pt x="526422" y="108723"/>
                      </a:lnTo>
                      <a:cubicBezTo>
                        <a:pt x="528836" y="121373"/>
                        <a:pt x="526425" y="133102"/>
                        <a:pt x="518615" y="140911"/>
                      </a:cubicBezTo>
                      <a:cubicBezTo>
                        <a:pt x="510805" y="148721"/>
                        <a:pt x="499077" y="151133"/>
                        <a:pt x="486427" y="148718"/>
                      </a:cubicBezTo>
                      <a:lnTo>
                        <a:pt x="462492" y="135297"/>
                      </a:lnTo>
                      <a:lnTo>
                        <a:pt x="469512" y="162879"/>
                      </a:lnTo>
                      <a:cubicBezTo>
                        <a:pt x="468570" y="175722"/>
                        <a:pt x="463205" y="186427"/>
                        <a:pt x="453641" y="191949"/>
                      </a:cubicBezTo>
                      <a:cubicBezTo>
                        <a:pt x="444076" y="197471"/>
                        <a:pt x="432122" y="196765"/>
                        <a:pt x="420529" y="191160"/>
                      </a:cubicBezTo>
                      <a:lnTo>
                        <a:pt x="393229" y="164537"/>
                      </a:lnTo>
                      <a:cubicBezTo>
                        <a:pt x="393073" y="176964"/>
                        <a:pt x="392918" y="189390"/>
                        <a:pt x="392762" y="201817"/>
                      </a:cubicBezTo>
                      <a:cubicBezTo>
                        <a:pt x="388527" y="213979"/>
                        <a:pt x="380575" y="222930"/>
                        <a:pt x="369906" y="225789"/>
                      </a:cubicBezTo>
                      <a:cubicBezTo>
                        <a:pt x="359238" y="228647"/>
                        <a:pt x="347875" y="224871"/>
                        <a:pt x="338127" y="216456"/>
                      </a:cubicBezTo>
                      <a:lnTo>
                        <a:pt x="324523" y="193562"/>
                      </a:lnTo>
                      <a:lnTo>
                        <a:pt x="317161" y="219720"/>
                      </a:lnTo>
                      <a:cubicBezTo>
                        <a:pt x="309923" y="230372"/>
                        <a:pt x="299925" y="236960"/>
                        <a:pt x="288880" y="236960"/>
                      </a:cubicBezTo>
                      <a:cubicBezTo>
                        <a:pt x="277836" y="236960"/>
                        <a:pt x="267837" y="230372"/>
                        <a:pt x="260599" y="219720"/>
                      </a:cubicBezTo>
                      <a:lnTo>
                        <a:pt x="252429" y="190691"/>
                      </a:lnTo>
                      <a:lnTo>
                        <a:pt x="236787" y="217015"/>
                      </a:lnTo>
                      <a:cubicBezTo>
                        <a:pt x="227039" y="225430"/>
                        <a:pt x="215676" y="229206"/>
                        <a:pt x="205008" y="226348"/>
                      </a:cubicBezTo>
                      <a:cubicBezTo>
                        <a:pt x="194339" y="223489"/>
                        <a:pt x="186387" y="214538"/>
                        <a:pt x="182152" y="202376"/>
                      </a:cubicBezTo>
                      <a:cubicBezTo>
                        <a:pt x="182009" y="191005"/>
                        <a:pt x="181867" y="179635"/>
                        <a:pt x="181724" y="168264"/>
                      </a:cubicBezTo>
                      <a:lnTo>
                        <a:pt x="156036" y="193315"/>
                      </a:lnTo>
                      <a:cubicBezTo>
                        <a:pt x="144443" y="198920"/>
                        <a:pt x="132489" y="199627"/>
                        <a:pt x="122924" y="194104"/>
                      </a:cubicBezTo>
                      <a:cubicBezTo>
                        <a:pt x="113360" y="188582"/>
                        <a:pt x="107995" y="177877"/>
                        <a:pt x="107053" y="165034"/>
                      </a:cubicBezTo>
                      <a:lnTo>
                        <a:pt x="114525" y="135675"/>
                      </a:lnTo>
                      <a:lnTo>
                        <a:pt x="88547" y="150242"/>
                      </a:lnTo>
                      <a:cubicBezTo>
                        <a:pt x="75897" y="152657"/>
                        <a:pt x="64169" y="150245"/>
                        <a:pt x="56359" y="142435"/>
                      </a:cubicBezTo>
                      <a:cubicBezTo>
                        <a:pt x="48549" y="134626"/>
                        <a:pt x="46138" y="122897"/>
                        <a:pt x="48552" y="110247"/>
                      </a:cubicBezTo>
                      <a:lnTo>
                        <a:pt x="65150" y="80647"/>
                      </a:lnTo>
                      <a:lnTo>
                        <a:pt x="32868" y="88864"/>
                      </a:lnTo>
                      <a:cubicBezTo>
                        <a:pt x="20024" y="87922"/>
                        <a:pt x="9319" y="82557"/>
                        <a:pt x="3797" y="72992"/>
                      </a:cubicBezTo>
                      <a:cubicBezTo>
                        <a:pt x="-7248" y="53863"/>
                        <a:pt x="6622" y="25179"/>
                        <a:pt x="34774" y="8925"/>
                      </a:cubicBezTo>
                      <a:lnTo>
                        <a:pt x="69837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07D4494F-6364-4572-AE20-74FBF06B805F}"/>
                  </a:ext>
                </a:extLst>
              </p:cNvPr>
              <p:cNvGrpSpPr/>
              <p:nvPr/>
            </p:nvGrpSpPr>
            <p:grpSpPr>
              <a:xfrm>
                <a:off x="1607128" y="4744591"/>
                <a:ext cx="833466" cy="596387"/>
                <a:chOff x="7463927" y="1789359"/>
                <a:chExt cx="946143" cy="682796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F73324F-11D5-4271-B8F4-EA9CBB05BFD8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02038F4B-1358-4484-BE8A-135D6EEF73C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62E59EB4-B09F-47EE-B4AB-A66ABC0A6BAD}"/>
                </a:ext>
              </a:extLst>
            </p:cNvPr>
            <p:cNvGrpSpPr/>
            <p:nvPr/>
          </p:nvGrpSpPr>
          <p:grpSpPr>
            <a:xfrm>
              <a:off x="1680878" y="4615114"/>
              <a:ext cx="674351" cy="272066"/>
              <a:chOff x="1680878" y="4615114"/>
              <a:chExt cx="674351" cy="272066"/>
            </a:xfrm>
          </p:grpSpPr>
          <p:sp>
            <p:nvSpPr>
              <p:cNvPr id="359" name="円/楕円 27">
                <a:extLst>
                  <a:ext uri="{FF2B5EF4-FFF2-40B4-BE49-F238E27FC236}">
                    <a16:creationId xmlns:a16="http://schemas.microsoft.com/office/drawing/2014/main" id="{392822F5-DBC5-4927-BD4F-CAE99A55F05B}"/>
                  </a:ext>
                </a:extLst>
              </p:cNvPr>
              <p:cNvSpPr/>
              <p:nvPr/>
            </p:nvSpPr>
            <p:spPr>
              <a:xfrm>
                <a:off x="1680878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円/楕円 27">
                <a:extLst>
                  <a:ext uri="{FF2B5EF4-FFF2-40B4-BE49-F238E27FC236}">
                    <a16:creationId xmlns:a16="http://schemas.microsoft.com/office/drawing/2014/main" id="{2DDDC8B0-F3B1-4BB7-B513-02E1A4BA1C14}"/>
                  </a:ext>
                </a:extLst>
              </p:cNvPr>
              <p:cNvSpPr/>
              <p:nvPr/>
            </p:nvSpPr>
            <p:spPr>
              <a:xfrm>
                <a:off x="2150173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6C62CB6-36DB-4289-BF03-15F5D4D0B9FF}"/>
                  </a:ext>
                </a:extLst>
              </p:cNvPr>
              <p:cNvSpPr/>
              <p:nvPr/>
            </p:nvSpPr>
            <p:spPr>
              <a:xfrm>
                <a:off x="1688851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82F8281-97E6-45C4-A76C-48670E4B6F43}"/>
                  </a:ext>
                </a:extLst>
              </p:cNvPr>
              <p:cNvSpPr/>
              <p:nvPr/>
            </p:nvSpPr>
            <p:spPr>
              <a:xfrm>
                <a:off x="2174626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C67E385C-438D-405A-8B59-AF58A836215E}"/>
                </a:ext>
              </a:extLst>
            </p:cNvPr>
            <p:cNvGrpSpPr/>
            <p:nvPr/>
          </p:nvGrpSpPr>
          <p:grpSpPr>
            <a:xfrm>
              <a:off x="1515171" y="4194817"/>
              <a:ext cx="933597" cy="1044254"/>
              <a:chOff x="1515171" y="4194817"/>
              <a:chExt cx="933597" cy="1044254"/>
            </a:xfrm>
          </p:grpSpPr>
          <p:sp>
            <p:nvSpPr>
              <p:cNvPr id="364" name="楕円 22">
                <a:extLst>
                  <a:ext uri="{FF2B5EF4-FFF2-40B4-BE49-F238E27FC236}">
                    <a16:creationId xmlns:a16="http://schemas.microsoft.com/office/drawing/2014/main" id="{835CD699-CDB0-46D5-885F-27BB4E2E0BF9}"/>
                  </a:ext>
                </a:extLst>
              </p:cNvPr>
              <p:cNvSpPr/>
              <p:nvPr/>
            </p:nvSpPr>
            <p:spPr>
              <a:xfrm>
                <a:off x="2053334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22">
                <a:extLst>
                  <a:ext uri="{FF2B5EF4-FFF2-40B4-BE49-F238E27FC236}">
                    <a16:creationId xmlns:a16="http://schemas.microsoft.com/office/drawing/2014/main" id="{837836B8-B06C-4AAA-8654-B5D6BBE8E3F9}"/>
                  </a:ext>
                </a:extLst>
              </p:cNvPr>
              <p:cNvSpPr/>
              <p:nvPr/>
            </p:nvSpPr>
            <p:spPr>
              <a:xfrm>
                <a:off x="2338005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">
                <a:extLst>
                  <a:ext uri="{FF2B5EF4-FFF2-40B4-BE49-F238E27FC236}">
                    <a16:creationId xmlns:a16="http://schemas.microsoft.com/office/drawing/2014/main" id="{3352A851-787A-4377-8D99-29A253943508}"/>
                  </a:ext>
                </a:extLst>
              </p:cNvPr>
              <p:cNvSpPr/>
              <p:nvPr/>
            </p:nvSpPr>
            <p:spPr>
              <a:xfrm>
                <a:off x="1812827" y="41948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22">
                <a:extLst>
                  <a:ext uri="{FF2B5EF4-FFF2-40B4-BE49-F238E27FC236}">
                    <a16:creationId xmlns:a16="http://schemas.microsoft.com/office/drawing/2014/main" id="{7B3EDCBE-9F7C-4394-ADF1-E600CEC29191}"/>
                  </a:ext>
                </a:extLst>
              </p:cNvPr>
              <p:cNvSpPr/>
              <p:nvPr/>
            </p:nvSpPr>
            <p:spPr>
              <a:xfrm>
                <a:off x="1515171" y="4552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22">
                <a:extLst>
                  <a:ext uri="{FF2B5EF4-FFF2-40B4-BE49-F238E27FC236}">
                    <a16:creationId xmlns:a16="http://schemas.microsoft.com/office/drawing/2014/main" id="{B413545D-3858-4CC4-92AB-3303F3FF4111}"/>
                  </a:ext>
                </a:extLst>
              </p:cNvPr>
              <p:cNvSpPr/>
              <p:nvPr/>
            </p:nvSpPr>
            <p:spPr>
              <a:xfrm>
                <a:off x="1546127" y="495205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22">
                <a:extLst>
                  <a:ext uri="{FF2B5EF4-FFF2-40B4-BE49-F238E27FC236}">
                    <a16:creationId xmlns:a16="http://schemas.microsoft.com/office/drawing/2014/main" id="{D1D5D2FB-D98D-42EB-9E16-E6667F6FD3B2}"/>
                  </a:ext>
                </a:extLst>
              </p:cNvPr>
              <p:cNvSpPr/>
              <p:nvPr/>
            </p:nvSpPr>
            <p:spPr>
              <a:xfrm>
                <a:off x="2174777" y="50711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47610FE-AC08-4C18-B93E-3E554D442916}"/>
              </a:ext>
            </a:extLst>
          </p:cNvPr>
          <p:cNvGrpSpPr/>
          <p:nvPr/>
        </p:nvGrpSpPr>
        <p:grpSpPr>
          <a:xfrm>
            <a:off x="3642979" y="3812587"/>
            <a:ext cx="2602906" cy="2639460"/>
            <a:chOff x="3642979" y="3812587"/>
            <a:chExt cx="2602906" cy="2639460"/>
          </a:xfrm>
        </p:grpSpPr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6C288228-0A67-4C4F-BBB4-78083C08CD6F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80D240F-F108-4912-A908-FDB94D0E7398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99354"/>
              <a:chOff x="4413612" y="4252693"/>
              <a:chExt cx="1101779" cy="2199354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7271A6C-8EBE-472E-9BF8-DCFB98A5CA99}"/>
                  </a:ext>
                </a:extLst>
              </p:cNvPr>
              <p:cNvGrpSpPr/>
              <p:nvPr/>
            </p:nvGrpSpPr>
            <p:grpSpPr>
              <a:xfrm>
                <a:off x="4464492" y="5220804"/>
                <a:ext cx="972676" cy="1231243"/>
                <a:chOff x="4477186" y="5220804"/>
                <a:chExt cx="972676" cy="1231243"/>
              </a:xfrm>
            </p:grpSpPr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8E5C00C-B36E-4BE7-A076-6D45DD5F10B1}"/>
                    </a:ext>
                  </a:extLst>
                </p:cNvPr>
                <p:cNvSpPr/>
                <p:nvPr/>
              </p:nvSpPr>
              <p:spPr>
                <a:xfrm rot="21312133" flipH="1">
                  <a:off x="5170868" y="5535258"/>
                  <a:ext cx="278994" cy="916789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5250F074-956B-4E09-BBCC-EDAB355FFAA0}"/>
                    </a:ext>
                  </a:extLst>
                </p:cNvPr>
                <p:cNvSpPr/>
                <p:nvPr/>
              </p:nvSpPr>
              <p:spPr>
                <a:xfrm rot="287867">
                  <a:off x="4477186" y="5535258"/>
                  <a:ext cx="278994" cy="916789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7D770290-ED07-4527-A487-023B2F0ACCB1}"/>
                    </a:ext>
                  </a:extLst>
                </p:cNvPr>
                <p:cNvSpPr/>
                <p:nvPr/>
              </p:nvSpPr>
              <p:spPr>
                <a:xfrm>
                  <a:off x="4630163" y="5220804"/>
                  <a:ext cx="665478" cy="591827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678BBC5-BDA4-405B-80F5-2D5570A6C8F5}"/>
                    </a:ext>
                  </a:extLst>
                </p:cNvPr>
                <p:cNvSpPr/>
                <p:nvPr/>
              </p:nvSpPr>
              <p:spPr>
                <a:xfrm>
                  <a:off x="4537673" y="5461956"/>
                  <a:ext cx="850458" cy="977418"/>
                </a:xfrm>
                <a:custGeom>
                  <a:avLst/>
                  <a:gdLst>
                    <a:gd name="connsiteX0" fmla="*/ 156294 w 850458"/>
                    <a:gd name="connsiteY0" fmla="*/ 0 h 977418"/>
                    <a:gd name="connsiteX1" fmla="*/ 160298 w 850458"/>
                    <a:gd name="connsiteY1" fmla="*/ 7377 h 977418"/>
                    <a:gd name="connsiteX2" fmla="*/ 373917 w 850458"/>
                    <a:gd name="connsiteY2" fmla="*/ 120957 h 977418"/>
                    <a:gd name="connsiteX3" fmla="*/ 476541 w 850458"/>
                    <a:gd name="connsiteY3" fmla="*/ 120957 h 977418"/>
                    <a:gd name="connsiteX4" fmla="*/ 690160 w 850458"/>
                    <a:gd name="connsiteY4" fmla="*/ 7377 h 977418"/>
                    <a:gd name="connsiteX5" fmla="*/ 694164 w 850458"/>
                    <a:gd name="connsiteY5" fmla="*/ 0 h 977418"/>
                    <a:gd name="connsiteX6" fmla="*/ 767742 w 850458"/>
                    <a:gd name="connsiteY6" fmla="*/ 49607 h 977418"/>
                    <a:gd name="connsiteX7" fmla="*/ 850458 w 850458"/>
                    <a:gd name="connsiteY7" fmla="*/ 249302 h 977418"/>
                    <a:gd name="connsiteX8" fmla="*/ 850458 w 850458"/>
                    <a:gd name="connsiteY8" fmla="*/ 977418 h 977418"/>
                    <a:gd name="connsiteX9" fmla="*/ 0 w 850458"/>
                    <a:gd name="connsiteY9" fmla="*/ 977418 h 977418"/>
                    <a:gd name="connsiteX10" fmla="*/ 0 w 850458"/>
                    <a:gd name="connsiteY10" fmla="*/ 249302 h 977418"/>
                    <a:gd name="connsiteX11" fmla="*/ 82717 w 850458"/>
                    <a:gd name="connsiteY11" fmla="*/ 49607 h 977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458" h="977418">
                      <a:moveTo>
                        <a:pt x="156294" y="0"/>
                      </a:moveTo>
                      <a:lnTo>
                        <a:pt x="160298" y="7377"/>
                      </a:lnTo>
                      <a:cubicBezTo>
                        <a:pt x="206594" y="75903"/>
                        <a:pt x="284994" y="120957"/>
                        <a:pt x="373917" y="120957"/>
                      </a:cubicBezTo>
                      <a:lnTo>
                        <a:pt x="476541" y="120957"/>
                      </a:lnTo>
                      <a:cubicBezTo>
                        <a:pt x="565464" y="120957"/>
                        <a:pt x="643865" y="75903"/>
                        <a:pt x="690160" y="7377"/>
                      </a:cubicBezTo>
                      <a:lnTo>
                        <a:pt x="694164" y="0"/>
                      </a:lnTo>
                      <a:lnTo>
                        <a:pt x="767742" y="49607"/>
                      </a:lnTo>
                      <a:cubicBezTo>
                        <a:pt x="818848" y="100713"/>
                        <a:pt x="850458" y="171316"/>
                        <a:pt x="850458" y="249302"/>
                      </a:cubicBezTo>
                      <a:lnTo>
                        <a:pt x="850458" y="977418"/>
                      </a:lnTo>
                      <a:lnTo>
                        <a:pt x="0" y="977418"/>
                      </a:lnTo>
                      <a:lnTo>
                        <a:pt x="0" y="249302"/>
                      </a:lnTo>
                      <a:cubicBezTo>
                        <a:pt x="0" y="171316"/>
                        <a:pt x="31610" y="100713"/>
                        <a:pt x="82717" y="49607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57030D39-280E-4E36-AC85-3FD3CAE269EA}"/>
                    </a:ext>
                  </a:extLst>
                </p:cNvPr>
                <p:cNvSpPr/>
                <p:nvPr/>
              </p:nvSpPr>
              <p:spPr>
                <a:xfrm>
                  <a:off x="4628842" y="5456456"/>
                  <a:ext cx="661244" cy="287459"/>
                </a:xfrm>
                <a:custGeom>
                  <a:avLst/>
                  <a:gdLst>
                    <a:gd name="connsiteX0" fmla="*/ 69748 w 661244"/>
                    <a:gd name="connsiteY0" fmla="*/ 0 h 287459"/>
                    <a:gd name="connsiteX1" fmla="*/ 74205 w 661244"/>
                    <a:gd name="connsiteY1" fmla="*/ 7108 h 287459"/>
                    <a:gd name="connsiteX2" fmla="*/ 334563 w 661244"/>
                    <a:gd name="connsiteY2" fmla="*/ 126953 h 287459"/>
                    <a:gd name="connsiteX3" fmla="*/ 594921 w 661244"/>
                    <a:gd name="connsiteY3" fmla="*/ 7108 h 287459"/>
                    <a:gd name="connsiteX4" fmla="*/ 597102 w 661244"/>
                    <a:gd name="connsiteY4" fmla="*/ 3629 h 287459"/>
                    <a:gd name="connsiteX5" fmla="*/ 612283 w 661244"/>
                    <a:gd name="connsiteY5" fmla="*/ 13457 h 287459"/>
                    <a:gd name="connsiteX6" fmla="*/ 661244 w 661244"/>
                    <a:gd name="connsiteY6" fmla="*/ 126952 h 287459"/>
                    <a:gd name="connsiteX7" fmla="*/ 494081 w 661244"/>
                    <a:gd name="connsiteY7" fmla="*/ 287459 h 287459"/>
                    <a:gd name="connsiteX8" fmla="*/ 340055 w 661244"/>
                    <a:gd name="connsiteY8" fmla="*/ 189429 h 287459"/>
                    <a:gd name="connsiteX9" fmla="*/ 330622 w 661244"/>
                    <a:gd name="connsiteY9" fmla="*/ 144567 h 287459"/>
                    <a:gd name="connsiteX10" fmla="*/ 321189 w 661244"/>
                    <a:gd name="connsiteY10" fmla="*/ 189429 h 287459"/>
                    <a:gd name="connsiteX11" fmla="*/ 167163 w 661244"/>
                    <a:gd name="connsiteY11" fmla="*/ 287459 h 287459"/>
                    <a:gd name="connsiteX12" fmla="*/ 0 w 661244"/>
                    <a:gd name="connsiteY12" fmla="*/ 126952 h 287459"/>
                    <a:gd name="connsiteX13" fmla="*/ 48961 w 661244"/>
                    <a:gd name="connsiteY13" fmla="*/ 13457 h 28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61244" h="287459">
                      <a:moveTo>
                        <a:pt x="69748" y="0"/>
                      </a:moveTo>
                      <a:lnTo>
                        <a:pt x="74205" y="7108"/>
                      </a:lnTo>
                      <a:cubicBezTo>
                        <a:pt x="130630" y="79414"/>
                        <a:pt x="226184" y="126953"/>
                        <a:pt x="334563" y="126953"/>
                      </a:cubicBezTo>
                      <a:cubicBezTo>
                        <a:pt x="442943" y="126953"/>
                        <a:pt x="538496" y="79414"/>
                        <a:pt x="594921" y="7108"/>
                      </a:cubicBezTo>
                      <a:lnTo>
                        <a:pt x="597102" y="3629"/>
                      </a:lnTo>
                      <a:lnTo>
                        <a:pt x="612283" y="13457"/>
                      </a:lnTo>
                      <a:cubicBezTo>
                        <a:pt x="642534" y="42503"/>
                        <a:pt x="661244" y="82630"/>
                        <a:pt x="661244" y="126952"/>
                      </a:cubicBezTo>
                      <a:cubicBezTo>
                        <a:pt x="661244" y="215597"/>
                        <a:pt x="586403" y="287459"/>
                        <a:pt x="494081" y="287459"/>
                      </a:cubicBezTo>
                      <a:cubicBezTo>
                        <a:pt x="424841" y="287459"/>
                        <a:pt x="365432" y="247037"/>
                        <a:pt x="340055" y="189429"/>
                      </a:cubicBezTo>
                      <a:lnTo>
                        <a:pt x="330622" y="144567"/>
                      </a:lnTo>
                      <a:lnTo>
                        <a:pt x="321189" y="189429"/>
                      </a:lnTo>
                      <a:cubicBezTo>
                        <a:pt x="295812" y="247037"/>
                        <a:pt x="236404" y="287459"/>
                        <a:pt x="167163" y="287459"/>
                      </a:cubicBezTo>
                      <a:cubicBezTo>
                        <a:pt x="74841" y="287459"/>
                        <a:pt x="0" y="215597"/>
                        <a:pt x="0" y="126952"/>
                      </a:cubicBezTo>
                      <a:cubicBezTo>
                        <a:pt x="0" y="82630"/>
                        <a:pt x="18710" y="42503"/>
                        <a:pt x="48961" y="134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4445331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4847402" y="5171491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0B26276-6A63-4885-9197-9483385FB24D}"/>
                  </a:ext>
                </a:extLst>
              </p:cNvPr>
              <p:cNvGrpSpPr/>
              <p:nvPr/>
            </p:nvGrpSpPr>
            <p:grpSpPr>
              <a:xfrm>
                <a:off x="4524100" y="4744591"/>
                <a:ext cx="878955" cy="596387"/>
                <a:chOff x="7463927" y="1789359"/>
                <a:chExt cx="946143" cy="682796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AC69CF7-2CDA-43D2-9475-60505FDF28E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AA881422-5635-4EB7-92E7-DA2B08D7336D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B0E8169B-65C4-46F0-9344-16F52142EE02}"/>
                  </a:ext>
                </a:extLst>
              </p:cNvPr>
              <p:cNvSpPr/>
              <p:nvPr/>
            </p:nvSpPr>
            <p:spPr>
              <a:xfrm rot="19800000">
                <a:off x="5364346" y="4654017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2891C4C-659B-475D-956C-7AB5DCEBB64F}"/>
                  </a:ext>
                </a:extLst>
              </p:cNvPr>
              <p:cNvSpPr/>
              <p:nvPr/>
            </p:nvSpPr>
            <p:spPr>
              <a:xfrm>
                <a:off x="4498328" y="4643194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6F726918-1E66-43ED-9BE8-2BE479A9658D}"/>
                </a:ext>
              </a:extLst>
            </p:cNvPr>
            <p:cNvGrpSpPr/>
            <p:nvPr/>
          </p:nvGrpSpPr>
          <p:grpSpPr>
            <a:xfrm>
              <a:off x="4498328" y="4604435"/>
              <a:ext cx="925219" cy="413451"/>
              <a:chOff x="4498328" y="4604435"/>
              <a:chExt cx="925219" cy="413451"/>
            </a:xfrm>
          </p:grpSpPr>
          <p:sp>
            <p:nvSpPr>
              <p:cNvPr id="371" name="円/楕円 27">
                <a:extLst>
                  <a:ext uri="{FF2B5EF4-FFF2-40B4-BE49-F238E27FC236}">
                    <a16:creationId xmlns:a16="http://schemas.microsoft.com/office/drawing/2014/main" id="{C2B9FB73-39F2-46DA-BA8F-8D667C55E15E}"/>
                  </a:ext>
                </a:extLst>
              </p:cNvPr>
              <p:cNvSpPr/>
              <p:nvPr/>
            </p:nvSpPr>
            <p:spPr>
              <a:xfrm>
                <a:off x="4652055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27">
                <a:extLst>
                  <a:ext uri="{FF2B5EF4-FFF2-40B4-BE49-F238E27FC236}">
                    <a16:creationId xmlns:a16="http://schemas.microsoft.com/office/drawing/2014/main" id="{F2744DED-A277-4B2A-9D21-BC4382E80BE6}"/>
                  </a:ext>
                </a:extLst>
              </p:cNvPr>
              <p:cNvSpPr/>
              <p:nvPr/>
            </p:nvSpPr>
            <p:spPr>
              <a:xfrm>
                <a:off x="5057761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円/楕円 189">
                <a:extLst>
                  <a:ext uri="{FF2B5EF4-FFF2-40B4-BE49-F238E27FC236}">
                    <a16:creationId xmlns:a16="http://schemas.microsoft.com/office/drawing/2014/main" id="{CEBD97F2-1B66-48F9-9108-8BAF14BE93EE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190">
                <a:extLst>
                  <a:ext uri="{FF2B5EF4-FFF2-40B4-BE49-F238E27FC236}">
                    <a16:creationId xmlns:a16="http://schemas.microsoft.com/office/drawing/2014/main" id="{C761103C-778A-47D4-A23F-0CC4403646CD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2DDCBB72-0F20-4958-934D-31F0575C6EB5}"/>
                  </a:ext>
                </a:extLst>
              </p:cNvPr>
              <p:cNvSpPr/>
              <p:nvPr/>
            </p:nvSpPr>
            <p:spPr>
              <a:xfrm>
                <a:off x="4498328" y="4643194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1FF7C38-CC71-499C-8095-704DA96B1D68}"/>
                  </a:ext>
                </a:extLst>
              </p:cNvPr>
              <p:cNvSpPr/>
              <p:nvPr/>
            </p:nvSpPr>
            <p:spPr>
              <a:xfrm>
                <a:off x="5077370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3FC2279F-5170-49F0-BA83-348D3B189873}"/>
                  </a:ext>
                </a:extLst>
              </p:cNvPr>
              <p:cNvSpPr/>
              <p:nvPr/>
            </p:nvSpPr>
            <p:spPr>
              <a:xfrm>
                <a:off x="4674938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EDEE1C0B-59AB-4683-9F39-58CE9CF726B8}"/>
                </a:ext>
              </a:extLst>
            </p:cNvPr>
            <p:cNvGrpSpPr/>
            <p:nvPr/>
          </p:nvGrpSpPr>
          <p:grpSpPr>
            <a:xfrm>
              <a:off x="4412059" y="4324992"/>
              <a:ext cx="935184" cy="929955"/>
              <a:chOff x="4412059" y="4324992"/>
              <a:chExt cx="935184" cy="929955"/>
            </a:xfrm>
          </p:grpSpPr>
          <p:sp>
            <p:nvSpPr>
              <p:cNvPr id="452" name="楕円 22">
                <a:extLst>
                  <a:ext uri="{FF2B5EF4-FFF2-40B4-BE49-F238E27FC236}">
                    <a16:creationId xmlns:a16="http://schemas.microsoft.com/office/drawing/2014/main" id="{B0237959-5D57-4170-B2CD-D8EDFADED2F8}"/>
                  </a:ext>
                </a:extLst>
              </p:cNvPr>
              <p:cNvSpPr/>
              <p:nvPr/>
            </p:nvSpPr>
            <p:spPr>
              <a:xfrm>
                <a:off x="4951809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22">
                <a:extLst>
                  <a:ext uri="{FF2B5EF4-FFF2-40B4-BE49-F238E27FC236}">
                    <a16:creationId xmlns:a16="http://schemas.microsoft.com/office/drawing/2014/main" id="{C45250C5-C5BB-46CE-8A02-CE8DCAB24CB3}"/>
                  </a:ext>
                </a:extLst>
              </p:cNvPr>
              <p:cNvSpPr/>
              <p:nvPr/>
            </p:nvSpPr>
            <p:spPr>
              <a:xfrm>
                <a:off x="5236480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22">
                <a:extLst>
                  <a:ext uri="{FF2B5EF4-FFF2-40B4-BE49-F238E27FC236}">
                    <a16:creationId xmlns:a16="http://schemas.microsoft.com/office/drawing/2014/main" id="{0F7C4137-52D5-45AF-9F7C-B852D2087BFA}"/>
                  </a:ext>
                </a:extLst>
              </p:cNvPr>
              <p:cNvSpPr/>
              <p:nvPr/>
            </p:nvSpPr>
            <p:spPr>
              <a:xfrm>
                <a:off x="5205809" y="4324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2">
                <a:extLst>
                  <a:ext uri="{FF2B5EF4-FFF2-40B4-BE49-F238E27FC236}">
                    <a16:creationId xmlns:a16="http://schemas.microsoft.com/office/drawing/2014/main" id="{236A837D-8B10-41F2-ACEE-630616ED20A0}"/>
                  </a:ext>
                </a:extLst>
              </p:cNvPr>
              <p:cNvSpPr/>
              <p:nvPr/>
            </p:nvSpPr>
            <p:spPr>
              <a:xfrm>
                <a:off x="4577159" y="43440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22">
                <a:extLst>
                  <a:ext uri="{FF2B5EF4-FFF2-40B4-BE49-F238E27FC236}">
                    <a16:creationId xmlns:a16="http://schemas.microsoft.com/office/drawing/2014/main" id="{3055D2C3-3D23-4F99-8C45-493D4070B97D}"/>
                  </a:ext>
                </a:extLst>
              </p:cNvPr>
              <p:cNvSpPr/>
              <p:nvPr/>
            </p:nvSpPr>
            <p:spPr>
              <a:xfrm>
                <a:off x="4412059" y="49917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2">
                <a:extLst>
                  <a:ext uri="{FF2B5EF4-FFF2-40B4-BE49-F238E27FC236}">
                    <a16:creationId xmlns:a16="http://schemas.microsoft.com/office/drawing/2014/main" id="{7C0B3486-FC2E-464D-88DC-B428B1E11BB7}"/>
                  </a:ext>
                </a:extLst>
              </p:cNvPr>
              <p:cNvSpPr/>
              <p:nvPr/>
            </p:nvSpPr>
            <p:spPr>
              <a:xfrm>
                <a:off x="46406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58392C0-6315-4582-BACD-832908175AD3}"/>
              </a:ext>
            </a:extLst>
          </p:cNvPr>
          <p:cNvGrpSpPr/>
          <p:nvPr/>
        </p:nvGrpSpPr>
        <p:grpSpPr>
          <a:xfrm>
            <a:off x="6636345" y="3812587"/>
            <a:ext cx="2602906" cy="2626186"/>
            <a:chOff x="6636345" y="3812587"/>
            <a:chExt cx="2602906" cy="2626186"/>
          </a:xfrm>
        </p:grpSpPr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5E9D051E-FD35-42BE-A157-1BA68552A784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3B3A36D-4DA8-40E9-A6D8-6AC450AD6134}"/>
                </a:ext>
              </a:extLst>
            </p:cNvPr>
            <p:cNvGrpSpPr/>
            <p:nvPr/>
          </p:nvGrpSpPr>
          <p:grpSpPr>
            <a:xfrm>
              <a:off x="7284187" y="4287068"/>
              <a:ext cx="1208034" cy="2151705"/>
              <a:chOff x="7284187" y="4287068"/>
              <a:chExt cx="1208034" cy="2151705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7354043" y="4315960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6033BA0-F8E3-4EF7-8CC8-E2203E13EC8C}"/>
                  </a:ext>
                </a:extLst>
              </p:cNvPr>
              <p:cNvGrpSpPr/>
              <p:nvPr/>
            </p:nvGrpSpPr>
            <p:grpSpPr>
              <a:xfrm>
                <a:off x="7284187" y="5230329"/>
                <a:ext cx="1208034" cy="1208444"/>
                <a:chOff x="5556310" y="5230329"/>
                <a:chExt cx="1208034" cy="1208444"/>
              </a:xfrm>
            </p:grpSpPr>
            <p:sp>
              <p:nvSpPr>
                <p:cNvPr id="692" name="正方形/長方形 691">
                  <a:extLst>
                    <a:ext uri="{FF2B5EF4-FFF2-40B4-BE49-F238E27FC236}">
                      <a16:creationId xmlns:a16="http://schemas.microsoft.com/office/drawing/2014/main" id="{E53016F3-0C2E-4BA2-BF20-34F82E54F416}"/>
                    </a:ext>
                  </a:extLst>
                </p:cNvPr>
                <p:cNvSpPr/>
                <p:nvPr/>
              </p:nvSpPr>
              <p:spPr>
                <a:xfrm>
                  <a:off x="6561385" y="6210300"/>
                  <a:ext cx="111722" cy="228472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正方形/長方形 690">
                  <a:extLst>
                    <a:ext uri="{FF2B5EF4-FFF2-40B4-BE49-F238E27FC236}">
                      <a16:creationId xmlns:a16="http://schemas.microsoft.com/office/drawing/2014/main" id="{D2BD0AF4-D985-46A4-87F8-D3FD9704E14C}"/>
                    </a:ext>
                  </a:extLst>
                </p:cNvPr>
                <p:cNvSpPr/>
                <p:nvPr/>
              </p:nvSpPr>
              <p:spPr>
                <a:xfrm>
                  <a:off x="5654129" y="6210300"/>
                  <a:ext cx="111722" cy="228472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05EBBA90-DE0C-4A19-87AA-172376B92EB2}"/>
                    </a:ext>
                  </a:extLst>
                </p:cNvPr>
                <p:cNvSpPr/>
                <p:nvPr/>
              </p:nvSpPr>
              <p:spPr>
                <a:xfrm>
                  <a:off x="5556310" y="5673194"/>
                  <a:ext cx="442859" cy="702206"/>
                </a:xfrm>
                <a:prstGeom prst="trapezoid">
                  <a:avLst>
                    <a:gd name="adj" fmla="val 42206"/>
                  </a:avLst>
                </a:pr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台形 681">
                  <a:extLst>
                    <a:ext uri="{FF2B5EF4-FFF2-40B4-BE49-F238E27FC236}">
                      <a16:creationId xmlns:a16="http://schemas.microsoft.com/office/drawing/2014/main" id="{CC27613C-B15C-454C-BB66-43DB60E92A17}"/>
                    </a:ext>
                  </a:extLst>
                </p:cNvPr>
                <p:cNvSpPr/>
                <p:nvPr/>
              </p:nvSpPr>
              <p:spPr>
                <a:xfrm>
                  <a:off x="6321485" y="5673194"/>
                  <a:ext cx="442859" cy="702206"/>
                </a:xfrm>
                <a:prstGeom prst="trapezoid">
                  <a:avLst>
                    <a:gd name="adj" fmla="val 42206"/>
                  </a:avLst>
                </a:pr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9CE1478E-1385-4A48-A37C-9462D831BE22}"/>
                    </a:ext>
                  </a:extLst>
                </p:cNvPr>
                <p:cNvSpPr/>
                <p:nvPr/>
              </p:nvSpPr>
              <p:spPr>
                <a:xfrm>
                  <a:off x="5814745" y="5230329"/>
                  <a:ext cx="697974" cy="591827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DC4D6301-087A-435F-8A9E-28DC744D366A}"/>
                    </a:ext>
                  </a:extLst>
                </p:cNvPr>
                <p:cNvSpPr/>
                <p:nvPr/>
              </p:nvSpPr>
              <p:spPr>
                <a:xfrm>
                  <a:off x="5735419" y="5452175"/>
                  <a:ext cx="852371" cy="986598"/>
                </a:xfrm>
                <a:custGeom>
                  <a:avLst/>
                  <a:gdLst>
                    <a:gd name="connsiteX0" fmla="*/ 190659 w 852371"/>
                    <a:gd name="connsiteY0" fmla="*/ 0 h 986598"/>
                    <a:gd name="connsiteX1" fmla="*/ 191394 w 852371"/>
                    <a:gd name="connsiteY1" fmla="*/ 8183 h 986598"/>
                    <a:gd name="connsiteX2" fmla="*/ 428313 w 852371"/>
                    <a:gd name="connsiteY2" fmla="*/ 224725 h 986598"/>
                    <a:gd name="connsiteX3" fmla="*/ 665232 w 852371"/>
                    <a:gd name="connsiteY3" fmla="*/ 8183 h 986598"/>
                    <a:gd name="connsiteX4" fmla="*/ 665770 w 852371"/>
                    <a:gd name="connsiteY4" fmla="*/ 2202 h 986598"/>
                    <a:gd name="connsiteX5" fmla="*/ 704696 w 852371"/>
                    <a:gd name="connsiteY5" fmla="*/ 23330 h 986598"/>
                    <a:gd name="connsiteX6" fmla="*/ 852371 w 852371"/>
                    <a:gd name="connsiteY6" fmla="*/ 301074 h 986598"/>
                    <a:gd name="connsiteX7" fmla="*/ 852371 w 852371"/>
                    <a:gd name="connsiteY7" fmla="*/ 986598 h 986598"/>
                    <a:gd name="connsiteX8" fmla="*/ 0 w 852371"/>
                    <a:gd name="connsiteY8" fmla="*/ 986598 h 986598"/>
                    <a:gd name="connsiteX9" fmla="*/ 0 w 852371"/>
                    <a:gd name="connsiteY9" fmla="*/ 301074 h 986598"/>
                    <a:gd name="connsiteX10" fmla="*/ 147676 w 852371"/>
                    <a:gd name="connsiteY10" fmla="*/ 23330 h 986598"/>
                    <a:gd name="connsiteX0" fmla="*/ 190659 w 852371"/>
                    <a:gd name="connsiteY0" fmla="*/ 0 h 986598"/>
                    <a:gd name="connsiteX1" fmla="*/ 191394 w 852371"/>
                    <a:gd name="connsiteY1" fmla="*/ 8183 h 986598"/>
                    <a:gd name="connsiteX2" fmla="*/ 425932 w 852371"/>
                    <a:gd name="connsiteY2" fmla="*/ 150907 h 986598"/>
                    <a:gd name="connsiteX3" fmla="*/ 665232 w 852371"/>
                    <a:gd name="connsiteY3" fmla="*/ 8183 h 986598"/>
                    <a:gd name="connsiteX4" fmla="*/ 665770 w 852371"/>
                    <a:gd name="connsiteY4" fmla="*/ 2202 h 986598"/>
                    <a:gd name="connsiteX5" fmla="*/ 704696 w 852371"/>
                    <a:gd name="connsiteY5" fmla="*/ 23330 h 986598"/>
                    <a:gd name="connsiteX6" fmla="*/ 852371 w 852371"/>
                    <a:gd name="connsiteY6" fmla="*/ 301074 h 986598"/>
                    <a:gd name="connsiteX7" fmla="*/ 852371 w 852371"/>
                    <a:gd name="connsiteY7" fmla="*/ 986598 h 986598"/>
                    <a:gd name="connsiteX8" fmla="*/ 0 w 852371"/>
                    <a:gd name="connsiteY8" fmla="*/ 986598 h 986598"/>
                    <a:gd name="connsiteX9" fmla="*/ 0 w 852371"/>
                    <a:gd name="connsiteY9" fmla="*/ 301074 h 986598"/>
                    <a:gd name="connsiteX10" fmla="*/ 147676 w 852371"/>
                    <a:gd name="connsiteY10" fmla="*/ 23330 h 986598"/>
                    <a:gd name="connsiteX11" fmla="*/ 190659 w 852371"/>
                    <a:gd name="connsiteY11" fmla="*/ 0 h 98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2371" h="986598">
                      <a:moveTo>
                        <a:pt x="190659" y="0"/>
                      </a:moveTo>
                      <a:lnTo>
                        <a:pt x="191394" y="8183"/>
                      </a:lnTo>
                      <a:cubicBezTo>
                        <a:pt x="213944" y="131764"/>
                        <a:pt x="309067" y="150907"/>
                        <a:pt x="425932" y="150907"/>
                      </a:cubicBezTo>
                      <a:cubicBezTo>
                        <a:pt x="542797" y="150907"/>
                        <a:pt x="642682" y="131764"/>
                        <a:pt x="665232" y="8183"/>
                      </a:cubicBezTo>
                      <a:cubicBezTo>
                        <a:pt x="665411" y="6189"/>
                        <a:pt x="665591" y="4196"/>
                        <a:pt x="665770" y="2202"/>
                      </a:cubicBezTo>
                      <a:lnTo>
                        <a:pt x="704696" y="23330"/>
                      </a:lnTo>
                      <a:cubicBezTo>
                        <a:pt x="793793" y="83523"/>
                        <a:pt x="852371" y="185457"/>
                        <a:pt x="852371" y="301074"/>
                      </a:cubicBezTo>
                      <a:lnTo>
                        <a:pt x="852371" y="986598"/>
                      </a:lnTo>
                      <a:lnTo>
                        <a:pt x="0" y="986598"/>
                      </a:lnTo>
                      <a:lnTo>
                        <a:pt x="0" y="301074"/>
                      </a:lnTo>
                      <a:cubicBezTo>
                        <a:pt x="0" y="185457"/>
                        <a:pt x="58579" y="83523"/>
                        <a:pt x="147676" y="23330"/>
                      </a:cubicBezTo>
                      <a:lnTo>
                        <a:pt x="190659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5864F8AE-080B-4272-A3E6-2DC962C9AC0E}"/>
                    </a:ext>
                  </a:extLst>
                </p:cNvPr>
                <p:cNvGrpSpPr/>
                <p:nvPr/>
              </p:nvGrpSpPr>
              <p:grpSpPr>
                <a:xfrm>
                  <a:off x="5947546" y="5586188"/>
                  <a:ext cx="327037" cy="410306"/>
                  <a:chOff x="6619888" y="5526010"/>
                  <a:chExt cx="327037" cy="410306"/>
                </a:xfrm>
                <a:solidFill>
                  <a:schemeClr val="bg1"/>
                </a:solidFill>
              </p:grpSpPr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A8EC6676-AFFA-4CF0-A3BA-C5FDA712A6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724600" y="5527025"/>
                    <a:ext cx="56801" cy="266225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台形 677">
                    <a:extLst>
                      <a:ext uri="{FF2B5EF4-FFF2-40B4-BE49-F238E27FC236}">
                        <a16:creationId xmlns:a16="http://schemas.microsoft.com/office/drawing/2014/main" id="{2CC13BE1-8CF4-4F3C-8F1A-75EA240C40E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6760943" y="5555315"/>
                    <a:ext cx="45719" cy="381001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台形 679">
                    <a:extLst>
                      <a:ext uri="{FF2B5EF4-FFF2-40B4-BE49-F238E27FC236}">
                        <a16:creationId xmlns:a16="http://schemas.microsoft.com/office/drawing/2014/main" id="{5B74B481-AF03-4B45-BB0E-FF4152793BD4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6887252" y="5526010"/>
                    <a:ext cx="59673" cy="266225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台形 680">
                    <a:extLst>
                      <a:ext uri="{FF2B5EF4-FFF2-40B4-BE49-F238E27FC236}">
                        <a16:creationId xmlns:a16="http://schemas.microsoft.com/office/drawing/2014/main" id="{28274D09-A3C7-4891-9673-543EFA24308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862413" y="5555315"/>
                    <a:ext cx="45719" cy="381001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16620779-24EE-45B2-A2AD-FBCE7E0F11F0}"/>
                      </a:ext>
                    </a:extLst>
                  </p:cNvPr>
                  <p:cNvSpPr/>
                  <p:nvPr/>
                </p:nvSpPr>
                <p:spPr>
                  <a:xfrm>
                    <a:off x="6805327" y="5535967"/>
                    <a:ext cx="61882" cy="7074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751C05D-B690-436F-ABEA-2FA317D246BD}"/>
                  </a:ext>
                </a:extLst>
              </p:cNvPr>
              <p:cNvGrpSpPr/>
              <p:nvPr/>
            </p:nvGrpSpPr>
            <p:grpSpPr>
              <a:xfrm>
                <a:off x="7349322" y="4287068"/>
                <a:ext cx="1094916" cy="1104792"/>
                <a:chOff x="7349322" y="4223801"/>
                <a:chExt cx="1094916" cy="1104792"/>
              </a:xfrm>
            </p:grpSpPr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7788297" y="5171491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8049203" y="4287130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B8A61D43-4978-4715-B86B-E80F6C98C9AD}"/>
                  </a:ext>
                </a:extLst>
              </p:cNvPr>
              <p:cNvGrpSpPr/>
              <p:nvPr/>
            </p:nvGrpSpPr>
            <p:grpSpPr>
              <a:xfrm>
                <a:off x="7459982" y="4791189"/>
                <a:ext cx="878955" cy="596387"/>
                <a:chOff x="7463927" y="1789359"/>
                <a:chExt cx="946143" cy="682796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ECE38141-0D8F-4B12-B19D-AA2049FAC483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B4D3DD50-70D4-4BD2-8E79-3A288F868007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87EB1DE3-D381-4256-A968-52EA7C1E78E3}"/>
                </a:ext>
              </a:extLst>
            </p:cNvPr>
            <p:cNvGrpSpPr/>
            <p:nvPr/>
          </p:nvGrpSpPr>
          <p:grpSpPr>
            <a:xfrm>
              <a:off x="7537368" y="4683505"/>
              <a:ext cx="702995" cy="261110"/>
              <a:chOff x="7537368" y="4620438"/>
              <a:chExt cx="702995" cy="261110"/>
            </a:xfrm>
          </p:grpSpPr>
          <p:sp>
            <p:nvSpPr>
              <p:cNvPr id="459" name="円/楕円 27">
                <a:extLst>
                  <a:ext uri="{FF2B5EF4-FFF2-40B4-BE49-F238E27FC236}">
                    <a16:creationId xmlns:a16="http://schemas.microsoft.com/office/drawing/2014/main" id="{2D89B35C-CA75-4DE0-8CA4-23DA7A098155}"/>
                  </a:ext>
                </a:extLst>
              </p:cNvPr>
              <p:cNvSpPr/>
              <p:nvPr/>
            </p:nvSpPr>
            <p:spPr>
              <a:xfrm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円/楕円 27">
                <a:extLst>
                  <a:ext uri="{FF2B5EF4-FFF2-40B4-BE49-F238E27FC236}">
                    <a16:creationId xmlns:a16="http://schemas.microsoft.com/office/drawing/2014/main" id="{B12BD62A-6968-4204-ADF5-36BB790C83D9}"/>
                  </a:ext>
                </a:extLst>
              </p:cNvPr>
              <p:cNvSpPr/>
              <p:nvPr/>
            </p:nvSpPr>
            <p:spPr>
              <a:xfrm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2784BBEA-54A3-48A7-92D3-0EE6DE199CEE}"/>
                  </a:ext>
                </a:extLst>
              </p:cNvPr>
              <p:cNvSpPr/>
              <p:nvPr/>
            </p:nvSpPr>
            <p:spPr>
              <a:xfrm>
                <a:off x="7564967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F4E85BF-8774-4133-B31A-A3791D76708F}"/>
                  </a:ext>
                </a:extLst>
              </p:cNvPr>
              <p:cNvSpPr/>
              <p:nvPr/>
            </p:nvSpPr>
            <p:spPr>
              <a:xfrm>
                <a:off x="8057201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B8236989-9B77-4F48-BBDD-55B15B378735}"/>
                </a:ext>
              </a:extLst>
            </p:cNvPr>
            <p:cNvGrpSpPr/>
            <p:nvPr/>
          </p:nvGrpSpPr>
          <p:grpSpPr>
            <a:xfrm>
              <a:off x="7466409" y="4210692"/>
              <a:ext cx="822442" cy="1101405"/>
              <a:chOff x="7466409" y="4210692"/>
              <a:chExt cx="822442" cy="1101405"/>
            </a:xfrm>
          </p:grpSpPr>
          <p:sp>
            <p:nvSpPr>
              <p:cNvPr id="464" name="楕円 22">
                <a:extLst>
                  <a:ext uri="{FF2B5EF4-FFF2-40B4-BE49-F238E27FC236}">
                    <a16:creationId xmlns:a16="http://schemas.microsoft.com/office/drawing/2014/main" id="{74F9B62E-4CEB-467A-B076-2D67EFEC18B0}"/>
                  </a:ext>
                </a:extLst>
              </p:cNvPr>
              <p:cNvSpPr/>
              <p:nvPr/>
            </p:nvSpPr>
            <p:spPr>
              <a:xfrm>
                <a:off x="7893417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2">
                <a:extLst>
                  <a:ext uri="{FF2B5EF4-FFF2-40B4-BE49-F238E27FC236}">
                    <a16:creationId xmlns:a16="http://schemas.microsoft.com/office/drawing/2014/main" id="{C63F7F7D-F925-48F6-86BC-8A92AA0FACC1}"/>
                  </a:ext>
                </a:extLst>
              </p:cNvPr>
              <p:cNvSpPr/>
              <p:nvPr/>
            </p:nvSpPr>
            <p:spPr>
              <a:xfrm>
                <a:off x="8178088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22">
                <a:extLst>
                  <a:ext uri="{FF2B5EF4-FFF2-40B4-BE49-F238E27FC236}">
                    <a16:creationId xmlns:a16="http://schemas.microsoft.com/office/drawing/2014/main" id="{D02D9B47-4C89-40F2-9D92-8585DD3FA904}"/>
                  </a:ext>
                </a:extLst>
              </p:cNvPr>
              <p:cNvSpPr/>
              <p:nvPr/>
            </p:nvSpPr>
            <p:spPr>
              <a:xfrm>
                <a:off x="7644209" y="42106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22">
                <a:extLst>
                  <a:ext uri="{FF2B5EF4-FFF2-40B4-BE49-F238E27FC236}">
                    <a16:creationId xmlns:a16="http://schemas.microsoft.com/office/drawing/2014/main" id="{D847127A-8251-414F-8BD0-49BB054DF0F5}"/>
                  </a:ext>
                </a:extLst>
              </p:cNvPr>
              <p:cNvSpPr/>
              <p:nvPr/>
            </p:nvSpPr>
            <p:spPr>
              <a:xfrm>
                <a:off x="7504509" y="44265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22">
                <a:extLst>
                  <a:ext uri="{FF2B5EF4-FFF2-40B4-BE49-F238E27FC236}">
                    <a16:creationId xmlns:a16="http://schemas.microsoft.com/office/drawing/2014/main" id="{E84313A5-FC0B-4F6B-A699-8DD237F0C431}"/>
                  </a:ext>
                </a:extLst>
              </p:cNvPr>
              <p:cNvSpPr/>
              <p:nvPr/>
            </p:nvSpPr>
            <p:spPr>
              <a:xfrm>
                <a:off x="7466409" y="51441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22">
                <a:extLst>
                  <a:ext uri="{FF2B5EF4-FFF2-40B4-BE49-F238E27FC236}">
                    <a16:creationId xmlns:a16="http://schemas.microsoft.com/office/drawing/2014/main" id="{610767B0-C9CD-446E-9C36-A659309A0626}"/>
                  </a:ext>
                </a:extLst>
              </p:cNvPr>
              <p:cNvSpPr/>
              <p:nvPr/>
            </p:nvSpPr>
            <p:spPr>
              <a:xfrm>
                <a:off x="81204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2C7296-BD84-423C-A909-A3AAB118DF0F}"/>
              </a:ext>
            </a:extLst>
          </p:cNvPr>
          <p:cNvGrpSpPr/>
          <p:nvPr/>
        </p:nvGrpSpPr>
        <p:grpSpPr>
          <a:xfrm>
            <a:off x="3668713" y="879606"/>
            <a:ext cx="2602906" cy="2652667"/>
            <a:chOff x="3668713" y="879606"/>
            <a:chExt cx="2602906" cy="2652667"/>
          </a:xfrm>
        </p:grpSpPr>
        <p:sp>
          <p:nvSpPr>
            <p:cNvPr id="339" name="楕円 338">
              <a:extLst>
                <a:ext uri="{FF2B5EF4-FFF2-40B4-BE49-F238E27FC236}">
                  <a16:creationId xmlns:a16="http://schemas.microsoft.com/office/drawing/2014/main" id="{4586E1C5-92E7-467C-A57B-4A0EAD75A34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A9B55C4-BB18-4181-8ECE-80A4438B3662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4395"/>
              <a:chOff x="4372488" y="1267878"/>
              <a:chExt cx="1184027" cy="2264395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15848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84913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1DCD95FD-A297-4E7B-92FC-5F4CC44760E1}"/>
                  </a:ext>
                </a:extLst>
              </p:cNvPr>
              <p:cNvGrpSpPr/>
              <p:nvPr/>
            </p:nvGrpSpPr>
            <p:grpSpPr>
              <a:xfrm>
                <a:off x="4388924" y="2287914"/>
                <a:ext cx="1165161" cy="1244359"/>
                <a:chOff x="-233171" y="2287914"/>
                <a:chExt cx="1165161" cy="1244359"/>
              </a:xfrm>
            </p:grpSpPr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FB33AA04-0784-4ADA-81EE-2DF3858ADBEE}"/>
                    </a:ext>
                  </a:extLst>
                </p:cNvPr>
                <p:cNvGrpSpPr/>
                <p:nvPr/>
              </p:nvGrpSpPr>
              <p:grpSpPr>
                <a:xfrm>
                  <a:off x="-233171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09" name="正方形/長方形 408">
                    <a:extLst>
                      <a:ext uri="{FF2B5EF4-FFF2-40B4-BE49-F238E27FC236}">
                        <a16:creationId xmlns:a16="http://schemas.microsoft.com/office/drawing/2014/main" id="{D945F234-1290-447A-8751-441DB5849BA9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BB013693-11B4-47CA-8EAE-F46D03AE3FB5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D066B6DB-1E9F-417B-8ABE-DA47CF2E48C5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412" name="正方形/長方形 411">
                      <a:extLst>
                        <a:ext uri="{FF2B5EF4-FFF2-40B4-BE49-F238E27FC236}">
                          <a16:creationId xmlns:a16="http://schemas.microsoft.com/office/drawing/2014/main" id="{611A5E0D-9792-4CE2-BDDE-3808F299A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13" name="グループ化 412">
                      <a:extLst>
                        <a:ext uri="{FF2B5EF4-FFF2-40B4-BE49-F238E27FC236}">
                          <a16:creationId xmlns:a16="http://schemas.microsoft.com/office/drawing/2014/main" id="{CA62EE66-F10E-41F3-B7F3-71566872DA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414" name="正方形/長方形 413">
                        <a:extLst>
                          <a:ext uri="{FF2B5EF4-FFF2-40B4-BE49-F238E27FC236}">
                            <a16:creationId xmlns:a16="http://schemas.microsoft.com/office/drawing/2014/main" id="{7BCA7DA8-52D6-43BC-9FEA-DB20D4D3F9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15" name="正方形/長方形 414">
                        <a:extLst>
                          <a:ext uri="{FF2B5EF4-FFF2-40B4-BE49-F238E27FC236}">
                            <a16:creationId xmlns:a16="http://schemas.microsoft.com/office/drawing/2014/main" id="{7D001163-C4F1-46C2-BB61-65716D6047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644B5463-B00D-4E82-8196-7AC7EBC541E2}"/>
                    </a:ext>
                  </a:extLst>
                </p:cNvPr>
                <p:cNvGrpSpPr/>
                <p:nvPr/>
              </p:nvGrpSpPr>
              <p:grpSpPr>
                <a:xfrm flipH="1">
                  <a:off x="724810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02" name="正方形/長方形 401">
                    <a:extLst>
                      <a:ext uri="{FF2B5EF4-FFF2-40B4-BE49-F238E27FC236}">
                        <a16:creationId xmlns:a16="http://schemas.microsoft.com/office/drawing/2014/main" id="{E931C6FE-C5B0-4581-A7C6-3AE58BD7029C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E8A87051-31A9-4C82-8A01-D3E7C5F23A25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4" name="グループ化 403">
                    <a:extLst>
                      <a:ext uri="{FF2B5EF4-FFF2-40B4-BE49-F238E27FC236}">
                        <a16:creationId xmlns:a16="http://schemas.microsoft.com/office/drawing/2014/main" id="{83365455-6174-4226-8604-0965715960D3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405" name="正方形/長方形 404">
                      <a:extLst>
                        <a:ext uri="{FF2B5EF4-FFF2-40B4-BE49-F238E27FC236}">
                          <a16:creationId xmlns:a16="http://schemas.microsoft.com/office/drawing/2014/main" id="{86F040F3-F983-42E1-AFED-ACD05E7B2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06" name="グループ化 405">
                      <a:extLst>
                        <a:ext uri="{FF2B5EF4-FFF2-40B4-BE49-F238E27FC236}">
                          <a16:creationId xmlns:a16="http://schemas.microsoft.com/office/drawing/2014/main" id="{9935EE60-A366-42E0-B3C7-5D2BEBBE524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407" name="正方形/長方形 406">
                        <a:extLst>
                          <a:ext uri="{FF2B5EF4-FFF2-40B4-BE49-F238E27FC236}">
                            <a16:creationId xmlns:a16="http://schemas.microsoft.com/office/drawing/2014/main" id="{D291FA6D-2CC3-439C-A5A8-7D9575AF1B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08" name="正方形/長方形 407">
                        <a:extLst>
                          <a:ext uri="{FF2B5EF4-FFF2-40B4-BE49-F238E27FC236}">
                            <a16:creationId xmlns:a16="http://schemas.microsoft.com/office/drawing/2014/main" id="{D80F71B0-F7A9-4254-8D68-320B1EFD4C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72A671F7-EDB7-494D-A066-C52B621A57CA}"/>
                    </a:ext>
                  </a:extLst>
                </p:cNvPr>
                <p:cNvSpPr/>
                <p:nvPr/>
              </p:nvSpPr>
              <p:spPr>
                <a:xfrm>
                  <a:off x="-7664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40EC6AB-257D-4EA8-9A94-21D2D3CC4BBD}"/>
                    </a:ext>
                  </a:extLst>
                </p:cNvPr>
                <p:cNvSpPr/>
                <p:nvPr/>
              </p:nvSpPr>
              <p:spPr>
                <a:xfrm>
                  <a:off x="9991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52D4BF11-1CE2-4A96-AF7A-3B2FD240C8ED}"/>
                  </a:ext>
                </a:extLst>
              </p:cNvPr>
              <p:cNvGrpSpPr/>
              <p:nvPr/>
            </p:nvGrpSpPr>
            <p:grpSpPr>
              <a:xfrm>
                <a:off x="4566773" y="2510902"/>
                <a:ext cx="796603" cy="838891"/>
                <a:chOff x="4566245" y="2558606"/>
                <a:chExt cx="796603" cy="838891"/>
              </a:xfrm>
            </p:grpSpPr>
            <p:sp>
              <p:nvSpPr>
                <p:cNvPr id="417" name="楕円 20">
                  <a:extLst>
                    <a:ext uri="{FF2B5EF4-FFF2-40B4-BE49-F238E27FC236}">
                      <a16:creationId xmlns:a16="http://schemas.microsoft.com/office/drawing/2014/main" id="{4FF03AA3-4142-42BE-8C97-8F2C711CF3F1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8B6AD162-7DA3-469E-AE85-3509C3F55035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419" name="二等辺三角形 418">
                    <a:extLst>
                      <a:ext uri="{FF2B5EF4-FFF2-40B4-BE49-F238E27FC236}">
                        <a16:creationId xmlns:a16="http://schemas.microsoft.com/office/drawing/2014/main" id="{572B204A-2FB0-45C5-9519-5036C77D5F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39138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楕円 20">
                    <a:extLst>
                      <a:ext uri="{FF2B5EF4-FFF2-40B4-BE49-F238E27FC236}">
                        <a16:creationId xmlns:a16="http://schemas.microsoft.com/office/drawing/2014/main" id="{D365AF06-63F8-4847-9166-4AB27A93FD20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1" name="グループ化 420">
                    <a:extLst>
                      <a:ext uri="{FF2B5EF4-FFF2-40B4-BE49-F238E27FC236}">
                        <a16:creationId xmlns:a16="http://schemas.microsoft.com/office/drawing/2014/main" id="{62EAAFCD-D1C1-4227-B206-90C57094422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E52E439F-9AA1-46DE-8BB1-6B6DB90667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E4B1BF55-681E-4D3B-8FCE-B5BACAA6A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46764664-5271-40C5-B93C-6B73BD9D6BCE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55E03E2D-4DD0-4A4F-B729-0D68DA6753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7418F456-E6FA-4648-8136-CEF197E540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" name="楕円 20">
                    <a:extLst>
                      <a:ext uri="{FF2B5EF4-FFF2-40B4-BE49-F238E27FC236}">
                        <a16:creationId xmlns:a16="http://schemas.microsoft.com/office/drawing/2014/main" id="{EC4DF599-366A-42CC-A50E-8704E173564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20">
                    <a:extLst>
                      <a:ext uri="{FF2B5EF4-FFF2-40B4-BE49-F238E27FC236}">
                        <a16:creationId xmlns:a16="http://schemas.microsoft.com/office/drawing/2014/main" id="{432D636B-5E5D-4186-98AF-B19C4159F3E6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E0978FC0-E141-40D8-8FDB-63A807A3C0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802FA0AD-5AE5-4D91-973B-52C25D3D98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39005706-8A85-4ACE-A1B8-F2B4BF1F34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四角形: 角を丸くする 427">
                    <a:extLst>
                      <a:ext uri="{FF2B5EF4-FFF2-40B4-BE49-F238E27FC236}">
                        <a16:creationId xmlns:a16="http://schemas.microsoft.com/office/drawing/2014/main" id="{A785DA64-E541-4AB4-B97D-E9D17613C4F4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E5DCD4E3-9ACA-460E-B790-F99B060CF50A}"/>
                  </a:ext>
                </a:extLst>
              </p:cNvPr>
              <p:cNvGrpSpPr/>
              <p:nvPr/>
            </p:nvGrpSpPr>
            <p:grpSpPr>
              <a:xfrm>
                <a:off x="4493393" y="1832034"/>
                <a:ext cx="948557" cy="622241"/>
                <a:chOff x="7463927" y="1789359"/>
                <a:chExt cx="946143" cy="682796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E5BD0720-C443-4EE8-B859-42D5D23B782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FD083203-FE40-464D-91FD-5FC1D400B6CC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E5C418B0-AF23-41F9-A575-6A9449FCA592}"/>
                </a:ext>
              </a:extLst>
            </p:cNvPr>
            <p:cNvGrpSpPr/>
            <p:nvPr/>
          </p:nvGrpSpPr>
          <p:grpSpPr>
            <a:xfrm>
              <a:off x="4575838" y="1647200"/>
              <a:ext cx="766324" cy="306854"/>
              <a:chOff x="4575838" y="1647200"/>
              <a:chExt cx="766324" cy="306854"/>
            </a:xfrm>
          </p:grpSpPr>
          <p:sp>
            <p:nvSpPr>
              <p:cNvPr id="471" name="円/楕円 27">
                <a:extLst>
                  <a:ext uri="{FF2B5EF4-FFF2-40B4-BE49-F238E27FC236}">
                    <a16:creationId xmlns:a16="http://schemas.microsoft.com/office/drawing/2014/main" id="{A86EA1AE-66A2-4BE0-AA5F-D1BAA415ABF8}"/>
                  </a:ext>
                </a:extLst>
              </p:cNvPr>
              <p:cNvSpPr/>
              <p:nvPr/>
            </p:nvSpPr>
            <p:spPr>
              <a:xfrm>
                <a:off x="4575838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円/楕円 27">
                <a:extLst>
                  <a:ext uri="{FF2B5EF4-FFF2-40B4-BE49-F238E27FC236}">
                    <a16:creationId xmlns:a16="http://schemas.microsoft.com/office/drawing/2014/main" id="{B90ECC05-0DD9-4C99-BEBB-4E34B528476B}"/>
                  </a:ext>
                </a:extLst>
              </p:cNvPr>
              <p:cNvSpPr/>
              <p:nvPr/>
            </p:nvSpPr>
            <p:spPr>
              <a:xfrm>
                <a:off x="5109139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825E4B21-4362-4762-8CC9-CAFB54A23FE3}"/>
                  </a:ext>
                </a:extLst>
              </p:cNvPr>
              <p:cNvSpPr/>
              <p:nvPr/>
            </p:nvSpPr>
            <p:spPr>
              <a:xfrm>
                <a:off x="4604929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CCCE6C0-1BCC-41B3-B89A-2B249FE71BF3}"/>
                  </a:ext>
                </a:extLst>
              </p:cNvPr>
              <p:cNvSpPr/>
              <p:nvPr/>
            </p:nvSpPr>
            <p:spPr>
              <a:xfrm>
                <a:off x="5108931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21EBC6AC-E189-4D83-ACA8-B109CE33D9B6}"/>
                </a:ext>
              </a:extLst>
            </p:cNvPr>
            <p:cNvGrpSpPr/>
            <p:nvPr/>
          </p:nvGrpSpPr>
          <p:grpSpPr>
            <a:xfrm>
              <a:off x="4472319" y="1246128"/>
              <a:ext cx="987464" cy="1039493"/>
              <a:chOff x="4472319" y="1246128"/>
              <a:chExt cx="987464" cy="1039493"/>
            </a:xfrm>
          </p:grpSpPr>
          <p:sp>
            <p:nvSpPr>
              <p:cNvPr id="476" name="楕円 22">
                <a:extLst>
                  <a:ext uri="{FF2B5EF4-FFF2-40B4-BE49-F238E27FC236}">
                    <a16:creationId xmlns:a16="http://schemas.microsoft.com/office/drawing/2014/main" id="{34978930-B93A-4E72-BFF3-A6C0EFB271A5}"/>
                  </a:ext>
                </a:extLst>
              </p:cNvPr>
              <p:cNvSpPr/>
              <p:nvPr/>
            </p:nvSpPr>
            <p:spPr>
              <a:xfrm>
                <a:off x="4943183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22">
                <a:extLst>
                  <a:ext uri="{FF2B5EF4-FFF2-40B4-BE49-F238E27FC236}">
                    <a16:creationId xmlns:a16="http://schemas.microsoft.com/office/drawing/2014/main" id="{AF6A8A8E-8662-41A2-A98A-8B356A5C91F3}"/>
                  </a:ext>
                </a:extLst>
              </p:cNvPr>
              <p:cNvSpPr/>
              <p:nvPr/>
            </p:nvSpPr>
            <p:spPr>
              <a:xfrm>
                <a:off x="5349020" y="1841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22">
                <a:extLst>
                  <a:ext uri="{FF2B5EF4-FFF2-40B4-BE49-F238E27FC236}">
                    <a16:creationId xmlns:a16="http://schemas.microsoft.com/office/drawing/2014/main" id="{37E84B3D-9BFA-4FDD-87D4-23606920C8E0}"/>
                  </a:ext>
                </a:extLst>
              </p:cNvPr>
              <p:cNvSpPr/>
              <p:nvPr/>
            </p:nvSpPr>
            <p:spPr>
              <a:xfrm>
                <a:off x="5243221" y="13374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22">
                <a:extLst>
                  <a:ext uri="{FF2B5EF4-FFF2-40B4-BE49-F238E27FC236}">
                    <a16:creationId xmlns:a16="http://schemas.microsoft.com/office/drawing/2014/main" id="{2426663D-5BD9-464C-B8BB-2EE4D88F7FA5}"/>
                  </a:ext>
                </a:extLst>
              </p:cNvPr>
              <p:cNvSpPr/>
              <p:nvPr/>
            </p:nvSpPr>
            <p:spPr>
              <a:xfrm>
                <a:off x="4736638" y="12461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22">
                <a:extLst>
                  <a:ext uri="{FF2B5EF4-FFF2-40B4-BE49-F238E27FC236}">
                    <a16:creationId xmlns:a16="http://schemas.microsoft.com/office/drawing/2014/main" id="{6C9CEDB9-DD66-4AD4-9D3F-95D0BF083014}"/>
                  </a:ext>
                </a:extLst>
              </p:cNvPr>
              <p:cNvSpPr/>
              <p:nvPr/>
            </p:nvSpPr>
            <p:spPr>
              <a:xfrm>
                <a:off x="4472319" y="15342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22">
                <a:extLst>
                  <a:ext uri="{FF2B5EF4-FFF2-40B4-BE49-F238E27FC236}">
                    <a16:creationId xmlns:a16="http://schemas.microsoft.com/office/drawing/2014/main" id="{6CCDCD70-5E46-43A2-AB04-6D931A6F26B5}"/>
                  </a:ext>
                </a:extLst>
              </p:cNvPr>
              <p:cNvSpPr/>
              <p:nvPr/>
            </p:nvSpPr>
            <p:spPr>
              <a:xfrm>
                <a:off x="4472319" y="20462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22">
                <a:extLst>
                  <a:ext uri="{FF2B5EF4-FFF2-40B4-BE49-F238E27FC236}">
                    <a16:creationId xmlns:a16="http://schemas.microsoft.com/office/drawing/2014/main" id="{AFD4519F-E3A2-4A8E-AA11-62810E137BEF}"/>
                  </a:ext>
                </a:extLst>
              </p:cNvPr>
              <p:cNvSpPr/>
              <p:nvPr/>
            </p:nvSpPr>
            <p:spPr>
              <a:xfrm>
                <a:off x="5210507" y="21176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A525318-7AE2-48E7-A32B-7D648F7CD874}"/>
              </a:ext>
            </a:extLst>
          </p:cNvPr>
          <p:cNvGrpSpPr/>
          <p:nvPr/>
        </p:nvGrpSpPr>
        <p:grpSpPr>
          <a:xfrm>
            <a:off x="6636345" y="879606"/>
            <a:ext cx="2602906" cy="2652667"/>
            <a:chOff x="6636345" y="879606"/>
            <a:chExt cx="2602906" cy="2652667"/>
          </a:xfrm>
        </p:grpSpPr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3D09FDC0-8756-4CA7-BA57-D46DB965AD23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9582E5FB-C935-4973-96F2-B7B03B5CD9C7}"/>
                </a:ext>
              </a:extLst>
            </p:cNvPr>
            <p:cNvGrpSpPr/>
            <p:nvPr/>
          </p:nvGrpSpPr>
          <p:grpSpPr>
            <a:xfrm>
              <a:off x="7340475" y="1272211"/>
              <a:ext cx="1165161" cy="2260062"/>
              <a:chOff x="7340475" y="1272211"/>
              <a:chExt cx="1165161" cy="2260062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BD0396C-0C68-4E13-B0CC-2846A6E7CC7A}"/>
                  </a:ext>
                </a:extLst>
              </p:cNvPr>
              <p:cNvGrpSpPr/>
              <p:nvPr/>
            </p:nvGrpSpPr>
            <p:grpSpPr>
              <a:xfrm>
                <a:off x="7340475" y="2287914"/>
                <a:ext cx="1165161" cy="1244359"/>
                <a:chOff x="-233171" y="2287914"/>
                <a:chExt cx="1165161" cy="1244359"/>
              </a:xfrm>
            </p:grpSpPr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5D352A58-D5AA-4E9E-AF4B-E23F6D185373}"/>
                    </a:ext>
                  </a:extLst>
                </p:cNvPr>
                <p:cNvGrpSpPr/>
                <p:nvPr/>
              </p:nvGrpSpPr>
              <p:grpSpPr>
                <a:xfrm>
                  <a:off x="-233171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504" name="正方形/長方形 503">
                    <a:extLst>
                      <a:ext uri="{FF2B5EF4-FFF2-40B4-BE49-F238E27FC236}">
                        <a16:creationId xmlns:a16="http://schemas.microsoft.com/office/drawing/2014/main" id="{6D430E75-1703-471A-9B6F-2DF45AF03A33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C4D3A734-0E50-43D2-A9AC-11CB9AE383C8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957E49A8-955C-4903-8640-024B2D982043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507" name="正方形/長方形 506">
                      <a:extLst>
                        <a:ext uri="{FF2B5EF4-FFF2-40B4-BE49-F238E27FC236}">
                          <a16:creationId xmlns:a16="http://schemas.microsoft.com/office/drawing/2014/main" id="{82F691AA-E779-49B6-B52A-262F3AFACF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8" name="グループ化 507">
                      <a:extLst>
                        <a:ext uri="{FF2B5EF4-FFF2-40B4-BE49-F238E27FC236}">
                          <a16:creationId xmlns:a16="http://schemas.microsoft.com/office/drawing/2014/main" id="{AAAB7F9E-D87F-452E-BA1F-15EB8D9539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509" name="正方形/長方形 508">
                        <a:extLst>
                          <a:ext uri="{FF2B5EF4-FFF2-40B4-BE49-F238E27FC236}">
                            <a16:creationId xmlns:a16="http://schemas.microsoft.com/office/drawing/2014/main" id="{A448FF8B-A12D-4AA3-A300-BBA69ECD56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10" name="正方形/長方形 509">
                        <a:extLst>
                          <a:ext uri="{FF2B5EF4-FFF2-40B4-BE49-F238E27FC236}">
                            <a16:creationId xmlns:a16="http://schemas.microsoft.com/office/drawing/2014/main" id="{3EF5053E-808C-462F-9CB4-51FF4C50EC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161F9E5E-4986-47D4-B5B8-5C7D825906B5}"/>
                    </a:ext>
                  </a:extLst>
                </p:cNvPr>
                <p:cNvGrpSpPr/>
                <p:nvPr/>
              </p:nvGrpSpPr>
              <p:grpSpPr>
                <a:xfrm flipH="1">
                  <a:off x="724810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97" name="正方形/長方形 496">
                    <a:extLst>
                      <a:ext uri="{FF2B5EF4-FFF2-40B4-BE49-F238E27FC236}">
                        <a16:creationId xmlns:a16="http://schemas.microsoft.com/office/drawing/2014/main" id="{97F25F80-C0C6-4387-A7CA-FDED445F653D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F9406C96-605D-4306-A9E5-C71D3D4050DF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E3FE31F8-1964-4E81-AD6F-D1BA9E95BE48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500" name="正方形/長方形 499">
                      <a:extLst>
                        <a:ext uri="{FF2B5EF4-FFF2-40B4-BE49-F238E27FC236}">
                          <a16:creationId xmlns:a16="http://schemas.microsoft.com/office/drawing/2014/main" id="{0F2AE0AE-200B-4732-99CD-D3CCB76E3A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1" name="グループ化 500">
                      <a:extLst>
                        <a:ext uri="{FF2B5EF4-FFF2-40B4-BE49-F238E27FC236}">
                          <a16:creationId xmlns:a16="http://schemas.microsoft.com/office/drawing/2014/main" id="{6038C881-172D-4533-8F16-08A9053405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502" name="正方形/長方形 501">
                        <a:extLst>
                          <a:ext uri="{FF2B5EF4-FFF2-40B4-BE49-F238E27FC236}">
                            <a16:creationId xmlns:a16="http://schemas.microsoft.com/office/drawing/2014/main" id="{A51F17F0-0B4B-40CF-BF48-3FF44C4B1F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03" name="正方形/長方形 502">
                        <a:extLst>
                          <a:ext uri="{FF2B5EF4-FFF2-40B4-BE49-F238E27FC236}">
                            <a16:creationId xmlns:a16="http://schemas.microsoft.com/office/drawing/2014/main" id="{79E3A105-73F9-435F-B781-E25476C1E0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495" name="四角形: 上の 2 つの角を丸める 494">
                  <a:extLst>
                    <a:ext uri="{FF2B5EF4-FFF2-40B4-BE49-F238E27FC236}">
                      <a16:creationId xmlns:a16="http://schemas.microsoft.com/office/drawing/2014/main" id="{51534410-CECB-43BE-B803-705DB1B79BEC}"/>
                    </a:ext>
                  </a:extLst>
                </p:cNvPr>
                <p:cNvSpPr/>
                <p:nvPr/>
              </p:nvSpPr>
              <p:spPr>
                <a:xfrm>
                  <a:off x="-7664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024FB611-5691-4FC0-AE44-8863DE0EDB9D}"/>
                    </a:ext>
                  </a:extLst>
                </p:cNvPr>
                <p:cNvSpPr/>
                <p:nvPr/>
              </p:nvSpPr>
              <p:spPr>
                <a:xfrm>
                  <a:off x="9991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F090F497-CF62-4DA3-84A3-B8652D7B6B03}"/>
                  </a:ext>
                </a:extLst>
              </p:cNvPr>
              <p:cNvGrpSpPr/>
              <p:nvPr/>
            </p:nvGrpSpPr>
            <p:grpSpPr>
              <a:xfrm>
                <a:off x="7518324" y="2510902"/>
                <a:ext cx="796603" cy="838891"/>
                <a:chOff x="4566245" y="2558606"/>
                <a:chExt cx="796603" cy="838891"/>
              </a:xfrm>
            </p:grpSpPr>
            <p:sp>
              <p:nvSpPr>
                <p:cNvPr id="512" name="楕円 20">
                  <a:extLst>
                    <a:ext uri="{FF2B5EF4-FFF2-40B4-BE49-F238E27FC236}">
                      <a16:creationId xmlns:a16="http://schemas.microsoft.com/office/drawing/2014/main" id="{BF64E325-765A-4DED-86F8-FF74B9340880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EC17889D-A1E3-4CF9-90C3-FEB4810C071A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514" name="二等辺三角形 513">
                    <a:extLst>
                      <a:ext uri="{FF2B5EF4-FFF2-40B4-BE49-F238E27FC236}">
                        <a16:creationId xmlns:a16="http://schemas.microsoft.com/office/drawing/2014/main" id="{657AC716-B823-4E27-9B46-8491057A9A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39138"/>
                    <a:ext cx="392622" cy="415472"/>
                  </a:xfrm>
                  <a:prstGeom prst="triangle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5" name="楕円 20">
                    <a:extLst>
                      <a:ext uri="{FF2B5EF4-FFF2-40B4-BE49-F238E27FC236}">
                        <a16:creationId xmlns:a16="http://schemas.microsoft.com/office/drawing/2014/main" id="{D30BE91A-9F16-4398-A4DE-022691A069FC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6" name="グループ化 515">
                    <a:extLst>
                      <a:ext uri="{FF2B5EF4-FFF2-40B4-BE49-F238E27FC236}">
                        <a16:creationId xmlns:a16="http://schemas.microsoft.com/office/drawing/2014/main" id="{50EF0BDB-2FDD-4C6A-964B-1A3B7262434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26" name="フリーフォーム: 図形 525">
                      <a:extLst>
                        <a:ext uri="{FF2B5EF4-FFF2-40B4-BE49-F238E27FC236}">
                          <a16:creationId xmlns:a16="http://schemas.microsoft.com/office/drawing/2014/main" id="{ACD5BF09-3A52-4679-AFFE-0B8E8CCE04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フリーフォーム: 図形 526">
                      <a:extLst>
                        <a:ext uri="{FF2B5EF4-FFF2-40B4-BE49-F238E27FC236}">
                          <a16:creationId xmlns:a16="http://schemas.microsoft.com/office/drawing/2014/main" id="{BD462F8C-1603-4D33-A7C4-9C715582F4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17" name="グループ化 516">
                    <a:extLst>
                      <a:ext uri="{FF2B5EF4-FFF2-40B4-BE49-F238E27FC236}">
                        <a16:creationId xmlns:a16="http://schemas.microsoft.com/office/drawing/2014/main" id="{A1230078-35C3-4555-B66F-BB2F01B99324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24" name="フリーフォーム: 図形 523">
                      <a:extLst>
                        <a:ext uri="{FF2B5EF4-FFF2-40B4-BE49-F238E27FC236}">
                          <a16:creationId xmlns:a16="http://schemas.microsoft.com/office/drawing/2014/main" id="{E1FEBCD5-FE8A-4CED-8C78-601DCAEBBE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5" name="フリーフォーム: 図形 524">
                      <a:extLst>
                        <a:ext uri="{FF2B5EF4-FFF2-40B4-BE49-F238E27FC236}">
                          <a16:creationId xmlns:a16="http://schemas.microsoft.com/office/drawing/2014/main" id="{75B145BB-F52F-4314-AD77-5C52465EB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8" name="楕円 20">
                    <a:extLst>
                      <a:ext uri="{FF2B5EF4-FFF2-40B4-BE49-F238E27FC236}">
                        <a16:creationId xmlns:a16="http://schemas.microsoft.com/office/drawing/2014/main" id="{9969DEFC-43AA-426F-A119-663B3F29F23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楕円 20">
                    <a:extLst>
                      <a:ext uri="{FF2B5EF4-FFF2-40B4-BE49-F238E27FC236}">
                        <a16:creationId xmlns:a16="http://schemas.microsoft.com/office/drawing/2014/main" id="{5F5A48A1-2881-48DB-A23D-D28E6DF28F3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DD0A3EEC-475D-4FE5-A9EA-AE267B157E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7F330A39-D3EA-412C-908F-187752CA04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4F259649-3559-4638-B855-006E8412A5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3" name="四角形: 角を丸くする 522">
                    <a:extLst>
                      <a:ext uri="{FF2B5EF4-FFF2-40B4-BE49-F238E27FC236}">
                        <a16:creationId xmlns:a16="http://schemas.microsoft.com/office/drawing/2014/main" id="{AC378FD7-B363-4BAC-971B-9FDAF25ED67B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1150604"/>
                <a:chOff x="3900908" y="495110"/>
                <a:chExt cx="1136982" cy="1150604"/>
              </a:xfrm>
            </p:grpSpPr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41EAD7F5-11C5-4FD1-9314-B92560754DD8}"/>
                  </a:ext>
                </a:extLst>
              </p:cNvPr>
              <p:cNvGrpSpPr/>
              <p:nvPr/>
            </p:nvGrpSpPr>
            <p:grpSpPr>
              <a:xfrm>
                <a:off x="7459982" y="1841559"/>
                <a:ext cx="912493" cy="596387"/>
                <a:chOff x="7463927" y="1789359"/>
                <a:chExt cx="946143" cy="682796"/>
              </a:xfrm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186FEF2-F8F4-4B0A-B627-8CAF330DC2CF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5023D55C-F3CE-4BF8-829D-D7176BF443C0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B70B5183-0B9D-4DFD-A26F-1419AC331BAB}"/>
                  </a:ext>
                </a:extLst>
              </p:cNvPr>
              <p:cNvSpPr/>
              <p:nvPr/>
            </p:nvSpPr>
            <p:spPr>
              <a:xfrm>
                <a:off x="7422108" y="1459115"/>
                <a:ext cx="86406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B8509D52-66C9-4360-94A2-23C1121BACBC}"/>
                  </a:ext>
                </a:extLst>
              </p:cNvPr>
              <p:cNvSpPr/>
              <p:nvPr/>
            </p:nvSpPr>
            <p:spPr>
              <a:xfrm flipH="1">
                <a:off x="8322499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14B80BAE-BEC1-411A-B785-A0408B35EDCC}"/>
                </a:ext>
              </a:extLst>
            </p:cNvPr>
            <p:cNvGrpSpPr/>
            <p:nvPr/>
          </p:nvGrpSpPr>
          <p:grpSpPr>
            <a:xfrm>
              <a:off x="7536796" y="1651003"/>
              <a:ext cx="753464" cy="316010"/>
              <a:chOff x="7536796" y="1651003"/>
              <a:chExt cx="753464" cy="316010"/>
            </a:xfrm>
          </p:grpSpPr>
          <p:sp>
            <p:nvSpPr>
              <p:cNvPr id="484" name="円/楕円 27">
                <a:extLst>
                  <a:ext uri="{FF2B5EF4-FFF2-40B4-BE49-F238E27FC236}">
                    <a16:creationId xmlns:a16="http://schemas.microsoft.com/office/drawing/2014/main" id="{660DB46A-D298-419D-B913-F0C27CE2DCD7}"/>
                  </a:ext>
                </a:extLst>
              </p:cNvPr>
              <p:cNvSpPr/>
              <p:nvPr/>
            </p:nvSpPr>
            <p:spPr>
              <a:xfrm>
                <a:off x="7536796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5" name="円/楕円 27">
                <a:extLst>
                  <a:ext uri="{FF2B5EF4-FFF2-40B4-BE49-F238E27FC236}">
                    <a16:creationId xmlns:a16="http://schemas.microsoft.com/office/drawing/2014/main" id="{FB3A1FDB-BF5A-471F-9D61-BDB843ABC51D}"/>
                  </a:ext>
                </a:extLst>
              </p:cNvPr>
              <p:cNvSpPr/>
              <p:nvPr/>
            </p:nvSpPr>
            <p:spPr>
              <a:xfrm>
                <a:off x="8066496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71837935-AD8E-4FE0-9180-927CD0E1A1D8}"/>
                  </a:ext>
                </a:extLst>
              </p:cNvPr>
              <p:cNvSpPr/>
              <p:nvPr/>
            </p:nvSpPr>
            <p:spPr>
              <a:xfrm>
                <a:off x="7564967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E0FC9D75-C90B-4949-AD9A-E986D536DC52}"/>
                  </a:ext>
                </a:extLst>
              </p:cNvPr>
              <p:cNvSpPr/>
              <p:nvPr/>
            </p:nvSpPr>
            <p:spPr>
              <a:xfrm>
                <a:off x="8068969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0BB9389F-8085-4051-9BB7-4BDB6119185B}"/>
                </a:ext>
              </a:extLst>
            </p:cNvPr>
            <p:cNvGrpSpPr/>
            <p:nvPr/>
          </p:nvGrpSpPr>
          <p:grpSpPr>
            <a:xfrm>
              <a:off x="7425234" y="1290435"/>
              <a:ext cx="949665" cy="930477"/>
              <a:chOff x="7425234" y="1290435"/>
              <a:chExt cx="949665" cy="930477"/>
            </a:xfrm>
          </p:grpSpPr>
          <p:sp>
            <p:nvSpPr>
              <p:cNvPr id="489" name="楕円 22">
                <a:extLst>
                  <a:ext uri="{FF2B5EF4-FFF2-40B4-BE49-F238E27FC236}">
                    <a16:creationId xmlns:a16="http://schemas.microsoft.com/office/drawing/2014/main" id="{3FC0FDF1-E22A-4587-AD2D-8A8B7CCD5337}"/>
                  </a:ext>
                </a:extLst>
              </p:cNvPr>
              <p:cNvSpPr/>
              <p:nvPr/>
            </p:nvSpPr>
            <p:spPr>
              <a:xfrm>
                <a:off x="7902044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22">
                <a:extLst>
                  <a:ext uri="{FF2B5EF4-FFF2-40B4-BE49-F238E27FC236}">
                    <a16:creationId xmlns:a16="http://schemas.microsoft.com/office/drawing/2014/main" id="{13A51E65-7338-4F09-8E5C-51AD811A32F0}"/>
                  </a:ext>
                </a:extLst>
              </p:cNvPr>
              <p:cNvSpPr/>
              <p:nvPr/>
            </p:nvSpPr>
            <p:spPr>
              <a:xfrm>
                <a:off x="8264136" y="19358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22">
                <a:extLst>
                  <a:ext uri="{FF2B5EF4-FFF2-40B4-BE49-F238E27FC236}">
                    <a16:creationId xmlns:a16="http://schemas.microsoft.com/office/drawing/2014/main" id="{C4476EF9-6B9E-45D9-BCB6-7FBFD6CC19D0}"/>
                  </a:ext>
                </a:extLst>
              </p:cNvPr>
              <p:cNvSpPr/>
              <p:nvPr/>
            </p:nvSpPr>
            <p:spPr>
              <a:xfrm>
                <a:off x="7600065" y="1290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22">
                <a:extLst>
                  <a:ext uri="{FF2B5EF4-FFF2-40B4-BE49-F238E27FC236}">
                    <a16:creationId xmlns:a16="http://schemas.microsoft.com/office/drawing/2014/main" id="{E6BE89E8-D173-492D-962B-55EB3E750AE5}"/>
                  </a:ext>
                </a:extLst>
              </p:cNvPr>
              <p:cNvSpPr/>
              <p:nvPr/>
            </p:nvSpPr>
            <p:spPr>
              <a:xfrm>
                <a:off x="8225334" y="14052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22">
                <a:extLst>
                  <a:ext uri="{FF2B5EF4-FFF2-40B4-BE49-F238E27FC236}">
                    <a16:creationId xmlns:a16="http://schemas.microsoft.com/office/drawing/2014/main" id="{A0BD8A57-0A06-491C-A197-412D88D3D4EB}"/>
                  </a:ext>
                </a:extLst>
              </p:cNvPr>
              <p:cNvSpPr/>
              <p:nvPr/>
            </p:nvSpPr>
            <p:spPr>
              <a:xfrm>
                <a:off x="7425234" y="15671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22">
                <a:extLst>
                  <a:ext uri="{FF2B5EF4-FFF2-40B4-BE49-F238E27FC236}">
                    <a16:creationId xmlns:a16="http://schemas.microsoft.com/office/drawing/2014/main" id="{113D261A-9AC1-45C0-91D2-DEF4B3F7CB0A}"/>
                  </a:ext>
                </a:extLst>
              </p:cNvPr>
              <p:cNvSpPr/>
              <p:nvPr/>
            </p:nvSpPr>
            <p:spPr>
              <a:xfrm>
                <a:off x="7582397" y="20529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8F1A94-BD0A-41BF-8BA3-D940EAC39061}"/>
              </a:ext>
            </a:extLst>
          </p:cNvPr>
          <p:cNvGrpSpPr/>
          <p:nvPr/>
        </p:nvGrpSpPr>
        <p:grpSpPr>
          <a:xfrm>
            <a:off x="716498" y="879606"/>
            <a:ext cx="2602906" cy="2652667"/>
            <a:chOff x="716498" y="879606"/>
            <a:chExt cx="2602906" cy="2652667"/>
          </a:xfrm>
        </p:grpSpPr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A0F04802-CE64-4748-8629-2498A364CE04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ADC3062-5812-4DB1-9AA3-506EC5E15221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4613D0D-DFD8-4293-A946-7DD26D31A856}"/>
                  </a:ext>
                </a:extLst>
              </p:cNvPr>
              <p:cNvGrpSpPr/>
              <p:nvPr/>
            </p:nvGrpSpPr>
            <p:grpSpPr>
              <a:xfrm>
                <a:off x="1375011" y="2287914"/>
                <a:ext cx="1314850" cy="1244359"/>
                <a:chOff x="338822" y="2287914"/>
                <a:chExt cx="1165161" cy="1244359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E2DEB19F-1932-48F1-BF95-20A17D5B447E}"/>
                    </a:ext>
                  </a:extLst>
                </p:cNvPr>
                <p:cNvGrpSpPr/>
                <p:nvPr/>
              </p:nvGrpSpPr>
              <p:grpSpPr>
                <a:xfrm>
                  <a:off x="338822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641D8A85-6E7A-4A39-BE91-97F33CA9A02D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90" name="正方形/長方形 389">
                      <a:extLst>
                        <a:ext uri="{FF2B5EF4-FFF2-40B4-BE49-F238E27FC236}">
                          <a16:creationId xmlns:a16="http://schemas.microsoft.com/office/drawing/2014/main" id="{5AA817E5-1169-43B2-A277-1661D55C9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A9C7440-278D-4D2F-AC27-5C40C29D9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92" name="グループ化 391">
                      <a:extLst>
                        <a:ext uri="{FF2B5EF4-FFF2-40B4-BE49-F238E27FC236}">
                          <a16:creationId xmlns:a16="http://schemas.microsoft.com/office/drawing/2014/main" id="{2EECEAD7-4D56-49F0-9BD5-91C0278EB2ED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93" name="正方形/長方形 392">
                        <a:extLst>
                          <a:ext uri="{FF2B5EF4-FFF2-40B4-BE49-F238E27FC236}">
                            <a16:creationId xmlns:a16="http://schemas.microsoft.com/office/drawing/2014/main" id="{CA169982-1FB2-414B-8458-2F0F3634A0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4" name="グループ化 393">
                        <a:extLst>
                          <a:ext uri="{FF2B5EF4-FFF2-40B4-BE49-F238E27FC236}">
                            <a16:creationId xmlns:a16="http://schemas.microsoft.com/office/drawing/2014/main" id="{5179DAB0-51FD-4E1B-9D00-7DF58C52C7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95" name="正方形/長方形 394">
                          <a:extLst>
                            <a:ext uri="{FF2B5EF4-FFF2-40B4-BE49-F238E27FC236}">
                              <a16:creationId xmlns:a16="http://schemas.microsoft.com/office/drawing/2014/main" id="{37E42FB0-0889-45C3-B73B-2C456731E9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6" name="正方形/長方形 395">
                          <a:extLst>
                            <a:ext uri="{FF2B5EF4-FFF2-40B4-BE49-F238E27FC236}">
                              <a16:creationId xmlns:a16="http://schemas.microsoft.com/office/drawing/2014/main" id="{C7726781-752F-40C8-976D-D1A0FB1E32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23613C06-9B65-41C3-B944-92B2DB51300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83" name="正方形/長方形 382">
                      <a:extLst>
                        <a:ext uri="{FF2B5EF4-FFF2-40B4-BE49-F238E27FC236}">
                          <a16:creationId xmlns:a16="http://schemas.microsoft.com/office/drawing/2014/main" id="{0BE5DEB0-8329-42FD-BCC8-D3113E3BF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877C416A-0EAA-4211-BEE5-DA47D8B03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85" name="グループ化 384">
                      <a:extLst>
                        <a:ext uri="{FF2B5EF4-FFF2-40B4-BE49-F238E27FC236}">
                          <a16:creationId xmlns:a16="http://schemas.microsoft.com/office/drawing/2014/main" id="{6F5FB1EB-4DBB-4B7A-8BE9-9F92904E2B92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86" name="正方形/長方形 385">
                        <a:extLst>
                          <a:ext uri="{FF2B5EF4-FFF2-40B4-BE49-F238E27FC236}">
                            <a16:creationId xmlns:a16="http://schemas.microsoft.com/office/drawing/2014/main" id="{E924FB9A-0199-4B16-8155-9AD0CA1CF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7" name="グループ化 386">
                        <a:extLst>
                          <a:ext uri="{FF2B5EF4-FFF2-40B4-BE49-F238E27FC236}">
                            <a16:creationId xmlns:a16="http://schemas.microsoft.com/office/drawing/2014/main" id="{6BC43F0A-41F2-4D23-BAD3-8CDF708009B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88" name="正方形/長方形 387">
                          <a:extLst>
                            <a:ext uri="{FF2B5EF4-FFF2-40B4-BE49-F238E27FC236}">
                              <a16:creationId xmlns:a16="http://schemas.microsoft.com/office/drawing/2014/main" id="{CE15ADB8-12C7-4524-A44F-8190EF6FEF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89" name="正方形/長方形 388">
                          <a:extLst>
                            <a:ext uri="{FF2B5EF4-FFF2-40B4-BE49-F238E27FC236}">
                              <a16:creationId xmlns:a16="http://schemas.microsoft.com/office/drawing/2014/main" id="{631F9D08-04C6-4B8B-8EE1-E8AAD34396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solidFill>
                            <a:schemeClr val="tx1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381" name="四角形: 上の 2 つの角を丸める 380">
                    <a:extLst>
                      <a:ext uri="{FF2B5EF4-FFF2-40B4-BE49-F238E27FC236}">
                        <a16:creationId xmlns:a16="http://schemas.microsoft.com/office/drawing/2014/main" id="{5B4FBA86-48C1-4697-B796-D048D04C001B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9B96B397-C442-4C82-B76E-1A6583F65F0E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56CE33A-417A-4FC7-BB44-0BED36042E7C}"/>
                    </a:ext>
                  </a:extLst>
                </p:cNvPr>
                <p:cNvSpPr/>
                <p:nvPr/>
              </p:nvSpPr>
              <p:spPr>
                <a:xfrm>
                  <a:off x="600374" y="2510017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C249D0-27A6-484F-8EEA-B32C335928ED}"/>
                    </a:ext>
                  </a:extLst>
                </p:cNvPr>
                <p:cNvGrpSpPr/>
                <p:nvPr/>
              </p:nvGrpSpPr>
              <p:grpSpPr>
                <a:xfrm>
                  <a:off x="735227" y="2528526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C86502AD-39AC-46E1-968E-0176E4019892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AC6BA1-154C-43A7-ADE6-925AA1711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9AD82BB1-3436-497D-95B0-00B02097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55AA0CC8-DA62-482E-AB61-0949FA473C48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061F7F5F-B8DB-47FF-96B2-4596E072C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EA03C337-0244-492E-8D13-D5A1B7C72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07F902EF-4B7F-467E-97AD-16F972726B9E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BD9FB3E1-14B3-42E4-A742-3CCF555F0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2F655913-9320-4CE3-802D-338B71B9B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19F1B8F7-AD1D-4277-AE1E-474CA0488CD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5ADC2DA-29FC-42D7-900A-FB17E853AF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564C8F4F-741E-4F17-9C5F-B31AF08EE5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BEE7E853-764A-44D9-A089-D015517B7094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BD0BABFC-E940-4E4E-824B-5DEDFD51063F}"/>
                    </a:ext>
                  </a:extLst>
                </p:cNvPr>
                <p:cNvSpPr/>
                <p:nvPr/>
              </p:nvSpPr>
              <p:spPr>
                <a:xfrm>
                  <a:off x="881665" y="33655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57A1DB0-526F-46A4-A77D-4C6A22F5A291}"/>
                    </a:ext>
                  </a:extLst>
                </p:cNvPr>
                <p:cNvSpPr/>
                <p:nvPr/>
              </p:nvSpPr>
              <p:spPr>
                <a:xfrm>
                  <a:off x="881665" y="31496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4348F0E2-8E53-401D-A62D-C539C7E64DCE}"/>
                    </a:ext>
                  </a:extLst>
                </p:cNvPr>
                <p:cNvSpPr/>
                <p:nvPr/>
              </p:nvSpPr>
              <p:spPr>
                <a:xfrm>
                  <a:off x="881665" y="294005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45EF903D-5FF0-47FB-916A-F66EDF0AC728}"/>
                  </a:ext>
                </a:extLst>
              </p:cNvPr>
              <p:cNvGrpSpPr/>
              <p:nvPr/>
            </p:nvGrpSpPr>
            <p:grpSpPr>
              <a:xfrm>
                <a:off x="1516856" y="1746156"/>
                <a:ext cx="1004888" cy="685100"/>
                <a:chOff x="7463927" y="1789359"/>
                <a:chExt cx="946143" cy="682796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6F5FF7D1-830B-426A-AF6A-626959F303BB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54C0C22-1FED-43B4-BD43-91BBDEB8C66E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1648E628-2EB4-4121-B200-B9900BBB8FC9}"/>
                  </a:ext>
                </a:extLst>
              </p:cNvPr>
              <p:cNvSpPr/>
              <p:nvPr/>
            </p:nvSpPr>
            <p:spPr>
              <a:xfrm rot="900000">
                <a:off x="1475878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CA84FD45-571C-4BEC-B6DB-AA9EA44CDE65}"/>
                </a:ext>
              </a:extLst>
            </p:cNvPr>
            <p:cNvGrpSpPr/>
            <p:nvPr/>
          </p:nvGrpSpPr>
          <p:grpSpPr>
            <a:xfrm>
              <a:off x="1600528" y="1601078"/>
              <a:ext cx="843988" cy="315707"/>
              <a:chOff x="1600528" y="1601078"/>
              <a:chExt cx="843988" cy="315707"/>
            </a:xfrm>
          </p:grpSpPr>
          <p:sp>
            <p:nvSpPr>
              <p:cNvPr id="535" name="円/楕円 27">
                <a:extLst>
                  <a:ext uri="{FF2B5EF4-FFF2-40B4-BE49-F238E27FC236}">
                    <a16:creationId xmlns:a16="http://schemas.microsoft.com/office/drawing/2014/main" id="{003B7040-A6F5-4681-9A75-F3236D2DBF48}"/>
                  </a:ext>
                </a:extLst>
              </p:cNvPr>
              <p:cNvSpPr/>
              <p:nvPr/>
            </p:nvSpPr>
            <p:spPr>
              <a:xfrm>
                <a:off x="1600528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円/楕円 27">
                <a:extLst>
                  <a:ext uri="{FF2B5EF4-FFF2-40B4-BE49-F238E27FC236}">
                    <a16:creationId xmlns:a16="http://schemas.microsoft.com/office/drawing/2014/main" id="{4F8BD13A-BCA2-47BC-8B66-30EB5793AB83}"/>
                  </a:ext>
                </a:extLst>
              </p:cNvPr>
              <p:cNvSpPr/>
              <p:nvPr/>
            </p:nvSpPr>
            <p:spPr>
              <a:xfrm>
                <a:off x="2131398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1EBF1D58-588A-47BB-887A-2165CBF9A04D}"/>
                  </a:ext>
                </a:extLst>
              </p:cNvPr>
              <p:cNvSpPr/>
              <p:nvPr/>
            </p:nvSpPr>
            <p:spPr>
              <a:xfrm>
                <a:off x="1663455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C6953A9-C08E-4658-B158-A297747D74D9}"/>
                  </a:ext>
                </a:extLst>
              </p:cNvPr>
              <p:cNvSpPr/>
              <p:nvPr/>
            </p:nvSpPr>
            <p:spPr>
              <a:xfrm>
                <a:off x="2167457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1ED9C466-2E2E-4B12-A939-08F4DB9E495C}"/>
                </a:ext>
              </a:extLst>
            </p:cNvPr>
            <p:cNvGrpSpPr/>
            <p:nvPr/>
          </p:nvGrpSpPr>
          <p:grpSpPr>
            <a:xfrm>
              <a:off x="1452315" y="1179996"/>
              <a:ext cx="1126662" cy="1119891"/>
              <a:chOff x="1452315" y="1179996"/>
              <a:chExt cx="1126662" cy="1119891"/>
            </a:xfrm>
          </p:grpSpPr>
          <p:sp>
            <p:nvSpPr>
              <p:cNvPr id="542" name="楕円 22">
                <a:extLst>
                  <a:ext uri="{FF2B5EF4-FFF2-40B4-BE49-F238E27FC236}">
                    <a16:creationId xmlns:a16="http://schemas.microsoft.com/office/drawing/2014/main" id="{92F8322D-830B-4F9E-9488-C0BC8C601C16}"/>
                  </a:ext>
                </a:extLst>
              </p:cNvPr>
              <p:cNvSpPr/>
              <p:nvPr/>
            </p:nvSpPr>
            <p:spPr>
              <a:xfrm>
                <a:off x="2070141" y="128040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22">
                <a:extLst>
                  <a:ext uri="{FF2B5EF4-FFF2-40B4-BE49-F238E27FC236}">
                    <a16:creationId xmlns:a16="http://schemas.microsoft.com/office/drawing/2014/main" id="{EC6B1B30-05C1-4499-88FB-68CC3161804C}"/>
                  </a:ext>
                </a:extLst>
              </p:cNvPr>
              <p:cNvSpPr/>
              <p:nvPr/>
            </p:nvSpPr>
            <p:spPr>
              <a:xfrm>
                <a:off x="2277773" y="13927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22">
                <a:extLst>
                  <a:ext uri="{FF2B5EF4-FFF2-40B4-BE49-F238E27FC236}">
                    <a16:creationId xmlns:a16="http://schemas.microsoft.com/office/drawing/2014/main" id="{CDAE99D9-B9CF-47A0-B6FF-1125B776EE8C}"/>
                  </a:ext>
                </a:extLst>
              </p:cNvPr>
              <p:cNvSpPr/>
              <p:nvPr/>
            </p:nvSpPr>
            <p:spPr>
              <a:xfrm>
                <a:off x="1769815" y="11799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22">
                <a:extLst>
                  <a:ext uri="{FF2B5EF4-FFF2-40B4-BE49-F238E27FC236}">
                    <a16:creationId xmlns:a16="http://schemas.microsoft.com/office/drawing/2014/main" id="{2CA768A2-B6EC-49FE-97FF-3B3742D5AE14}"/>
                  </a:ext>
                </a:extLst>
              </p:cNvPr>
              <p:cNvSpPr/>
              <p:nvPr/>
            </p:nvSpPr>
            <p:spPr>
              <a:xfrm>
                <a:off x="1452315" y="15736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22">
                <a:extLst>
                  <a:ext uri="{FF2B5EF4-FFF2-40B4-BE49-F238E27FC236}">
                    <a16:creationId xmlns:a16="http://schemas.microsoft.com/office/drawing/2014/main" id="{68E534F8-997C-4B76-9732-37E3027A5247}"/>
                  </a:ext>
                </a:extLst>
              </p:cNvPr>
              <p:cNvSpPr/>
              <p:nvPr/>
            </p:nvSpPr>
            <p:spPr>
              <a:xfrm>
                <a:off x="1630115" y="204994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22">
                <a:extLst>
                  <a:ext uri="{FF2B5EF4-FFF2-40B4-BE49-F238E27FC236}">
                    <a16:creationId xmlns:a16="http://schemas.microsoft.com/office/drawing/2014/main" id="{A6EDBE39-6BD7-439F-8625-59704F30F1E2}"/>
                  </a:ext>
                </a:extLst>
              </p:cNvPr>
              <p:cNvSpPr/>
              <p:nvPr/>
            </p:nvSpPr>
            <p:spPr>
              <a:xfrm>
                <a:off x="2201514" y="213193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22">
                <a:extLst>
                  <a:ext uri="{FF2B5EF4-FFF2-40B4-BE49-F238E27FC236}">
                    <a16:creationId xmlns:a16="http://schemas.microsoft.com/office/drawing/2014/main" id="{A994E35F-2691-4705-A61D-BBC193492B94}"/>
                  </a:ext>
                </a:extLst>
              </p:cNvPr>
              <p:cNvSpPr/>
              <p:nvPr/>
            </p:nvSpPr>
            <p:spPr>
              <a:xfrm>
                <a:off x="2468214" y="16683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828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3C930FF-3F8D-4D41-8674-141DB6BD816F}"/>
              </a:ext>
            </a:extLst>
          </p:cNvPr>
          <p:cNvGrpSpPr/>
          <p:nvPr/>
        </p:nvGrpSpPr>
        <p:grpSpPr>
          <a:xfrm>
            <a:off x="716498" y="3812587"/>
            <a:ext cx="2602906" cy="2626787"/>
            <a:chOff x="716498" y="3812587"/>
            <a:chExt cx="2602906" cy="2626787"/>
          </a:xfrm>
        </p:grpSpPr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601C2D51-81CA-486B-AFC0-E896A627CB9D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9C48790D-6E96-4399-97E1-943933312834}"/>
                </a:ext>
              </a:extLst>
            </p:cNvPr>
            <p:cNvGrpSpPr/>
            <p:nvPr/>
          </p:nvGrpSpPr>
          <p:grpSpPr>
            <a:xfrm>
              <a:off x="1440989" y="4281317"/>
              <a:ext cx="1125921" cy="2158057"/>
              <a:chOff x="1440989" y="4281317"/>
              <a:chExt cx="1125921" cy="2158057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2311856" y="5127089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1631662" y="5127089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ACA3E4A-F504-4A7E-82E0-26D3DD370B8A}"/>
                  </a:ext>
                </a:extLst>
              </p:cNvPr>
              <p:cNvGrpSpPr/>
              <p:nvPr/>
            </p:nvGrpSpPr>
            <p:grpSpPr>
              <a:xfrm>
                <a:off x="1440989" y="5203617"/>
                <a:ext cx="1125921" cy="1235757"/>
                <a:chOff x="284972" y="5203617"/>
                <a:chExt cx="1125921" cy="1235757"/>
              </a:xfrm>
            </p:grpSpPr>
            <p:sp>
              <p:nvSpPr>
                <p:cNvPr id="540" name="正方形/長方形 539">
                  <a:extLst>
                    <a:ext uri="{FF2B5EF4-FFF2-40B4-BE49-F238E27FC236}">
                      <a16:creationId xmlns:a16="http://schemas.microsoft.com/office/drawing/2014/main" id="{E2A7389F-3E54-4D56-BA04-FDCD7F0889E6}"/>
                    </a:ext>
                  </a:extLst>
                </p:cNvPr>
                <p:cNvSpPr/>
                <p:nvPr/>
              </p:nvSpPr>
              <p:spPr>
                <a:xfrm>
                  <a:off x="358467" y="6167032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A97C4B43-05DE-4ED7-B478-B1FC4804121F}"/>
                    </a:ext>
                  </a:extLst>
                </p:cNvPr>
                <p:cNvSpPr/>
                <p:nvPr/>
              </p:nvSpPr>
              <p:spPr>
                <a:xfrm>
                  <a:off x="284972" y="5626556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3D244481-91AB-4AD1-B859-9BFB4E80FEC9}"/>
                    </a:ext>
                  </a:extLst>
                </p:cNvPr>
                <p:cNvSpPr/>
                <p:nvPr/>
              </p:nvSpPr>
              <p:spPr>
                <a:xfrm flipH="1">
                  <a:off x="1231653" y="6167032"/>
                  <a:ext cx="102860" cy="271741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A8AECC10-7328-4D1D-A3D5-CAA309686095}"/>
                    </a:ext>
                  </a:extLst>
                </p:cNvPr>
                <p:cNvSpPr/>
                <p:nvPr/>
              </p:nvSpPr>
              <p:spPr>
                <a:xfrm flipH="1">
                  <a:off x="1223484" y="5626556"/>
                  <a:ext cx="187409" cy="709545"/>
                </a:xfrm>
                <a:custGeom>
                  <a:avLst/>
                  <a:gdLst>
                    <a:gd name="connsiteX0" fmla="*/ 147354 w 184001"/>
                    <a:gd name="connsiteY0" fmla="*/ 0 h 709545"/>
                    <a:gd name="connsiteX1" fmla="*/ 184001 w 184001"/>
                    <a:gd name="connsiteY1" fmla="*/ 0 h 709545"/>
                    <a:gd name="connsiteX2" fmla="*/ 184001 w 184001"/>
                    <a:gd name="connsiteY2" fmla="*/ 709545 h 709545"/>
                    <a:gd name="connsiteX3" fmla="*/ 0 w 184001"/>
                    <a:gd name="connsiteY3" fmla="*/ 709545 h 709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01" h="709545">
                      <a:moveTo>
                        <a:pt x="147354" y="0"/>
                      </a:moveTo>
                      <a:lnTo>
                        <a:pt x="184001" y="0"/>
                      </a:lnTo>
                      <a:lnTo>
                        <a:pt x="184001" y="709545"/>
                      </a:lnTo>
                      <a:lnTo>
                        <a:pt x="0" y="709545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E05EBFD7-024B-4B42-94C7-B642E41B28EA}"/>
                    </a:ext>
                  </a:extLst>
                </p:cNvPr>
                <p:cNvSpPr/>
                <p:nvPr/>
              </p:nvSpPr>
              <p:spPr>
                <a:xfrm>
                  <a:off x="422020" y="5428846"/>
                  <a:ext cx="850458" cy="1010528"/>
                </a:xfrm>
                <a:prstGeom prst="round2SameRect">
                  <a:avLst>
                    <a:gd name="adj1" fmla="val 31247"/>
                    <a:gd name="adj2" fmla="val 0"/>
                  </a:avLst>
                </a:pr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7CF23338-C865-4132-AFF8-148CBB01EDDE}"/>
                    </a:ext>
                  </a:extLst>
                </p:cNvPr>
                <p:cNvSpPr/>
                <p:nvPr/>
              </p:nvSpPr>
              <p:spPr>
                <a:xfrm>
                  <a:off x="590354" y="5203617"/>
                  <a:ext cx="513790" cy="344913"/>
                </a:xfrm>
                <a:custGeom>
                  <a:avLst/>
                  <a:gdLst>
                    <a:gd name="connsiteX0" fmla="*/ 179909 w 513790"/>
                    <a:gd name="connsiteY0" fmla="*/ 0 h 344913"/>
                    <a:gd name="connsiteX1" fmla="*/ 345527 w 513790"/>
                    <a:gd name="connsiteY1" fmla="*/ 0 h 344913"/>
                    <a:gd name="connsiteX2" fmla="*/ 367024 w 513790"/>
                    <a:gd name="connsiteY2" fmla="*/ 225229 h 344913"/>
                    <a:gd name="connsiteX3" fmla="*/ 444957 w 513790"/>
                    <a:gd name="connsiteY3" fmla="*/ 225229 h 344913"/>
                    <a:gd name="connsiteX4" fmla="*/ 492755 w 513790"/>
                    <a:gd name="connsiteY4" fmla="*/ 230048 h 344913"/>
                    <a:gd name="connsiteX5" fmla="*/ 509490 w 513790"/>
                    <a:gd name="connsiteY5" fmla="*/ 235243 h 344913"/>
                    <a:gd name="connsiteX6" fmla="*/ 513790 w 513790"/>
                    <a:gd name="connsiteY6" fmla="*/ 250858 h 344913"/>
                    <a:gd name="connsiteX7" fmla="*/ 256895 w 513790"/>
                    <a:gd name="connsiteY7" fmla="*/ 344913 h 344913"/>
                    <a:gd name="connsiteX8" fmla="*/ 0 w 513790"/>
                    <a:gd name="connsiteY8" fmla="*/ 250858 h 344913"/>
                    <a:gd name="connsiteX9" fmla="*/ 4300 w 513790"/>
                    <a:gd name="connsiteY9" fmla="*/ 235243 h 344913"/>
                    <a:gd name="connsiteX10" fmla="*/ 21036 w 513790"/>
                    <a:gd name="connsiteY10" fmla="*/ 230048 h 344913"/>
                    <a:gd name="connsiteX11" fmla="*/ 68833 w 513790"/>
                    <a:gd name="connsiteY11" fmla="*/ 225229 h 344913"/>
                    <a:gd name="connsiteX12" fmla="*/ 158412 w 513790"/>
                    <a:gd name="connsiteY12" fmla="*/ 225229 h 344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3790" h="344913">
                      <a:moveTo>
                        <a:pt x="179909" y="0"/>
                      </a:moveTo>
                      <a:lnTo>
                        <a:pt x="345527" y="0"/>
                      </a:lnTo>
                      <a:lnTo>
                        <a:pt x="367024" y="225229"/>
                      </a:lnTo>
                      <a:lnTo>
                        <a:pt x="444957" y="225229"/>
                      </a:lnTo>
                      <a:cubicBezTo>
                        <a:pt x="461330" y="225229"/>
                        <a:pt x="477316" y="226888"/>
                        <a:pt x="492755" y="230048"/>
                      </a:cubicBezTo>
                      <a:lnTo>
                        <a:pt x="509490" y="235243"/>
                      </a:lnTo>
                      <a:lnTo>
                        <a:pt x="513790" y="250858"/>
                      </a:lnTo>
                      <a:cubicBezTo>
                        <a:pt x="513790" y="302803"/>
                        <a:pt x="398774" y="344913"/>
                        <a:pt x="256895" y="344913"/>
                      </a:cubicBezTo>
                      <a:cubicBezTo>
                        <a:pt x="115016" y="344913"/>
                        <a:pt x="0" y="302803"/>
                        <a:pt x="0" y="250858"/>
                      </a:cubicBezTo>
                      <a:lnTo>
                        <a:pt x="4300" y="235243"/>
                      </a:lnTo>
                      <a:lnTo>
                        <a:pt x="21036" y="230048"/>
                      </a:lnTo>
                      <a:cubicBezTo>
                        <a:pt x="36475" y="226888"/>
                        <a:pt x="52460" y="225229"/>
                        <a:pt x="68833" y="225229"/>
                      </a:cubicBezTo>
                      <a:lnTo>
                        <a:pt x="158412" y="22522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A3EA872D-7F07-4CFD-9B72-E87ABBC546F5}"/>
                    </a:ext>
                  </a:extLst>
                </p:cNvPr>
                <p:cNvSpPr/>
                <p:nvPr/>
              </p:nvSpPr>
              <p:spPr>
                <a:xfrm>
                  <a:off x="561670" y="5418301"/>
                  <a:ext cx="572833" cy="236960"/>
                </a:xfrm>
                <a:custGeom>
                  <a:avLst/>
                  <a:gdLst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45026 w 572833"/>
                    <a:gd name="connsiteY8" fmla="*/ 96501 h 236960"/>
                    <a:gd name="connsiteX9" fmla="*/ 196937 w 572833"/>
                    <a:gd name="connsiteY9" fmla="*/ 118578 h 236960"/>
                    <a:gd name="connsiteX10" fmla="*/ 197657 w 572833"/>
                    <a:gd name="connsiteY10" fmla="*/ 121225 h 236960"/>
                    <a:gd name="connsiteX11" fmla="*/ 192800 w 572833"/>
                    <a:gd name="connsiteY11" fmla="*/ 140309 h 236960"/>
                    <a:gd name="connsiteX12" fmla="*/ 203697 w 572833"/>
                    <a:gd name="connsiteY12" fmla="*/ 121970 h 236960"/>
                    <a:gd name="connsiteX13" fmla="*/ 204672 w 572833"/>
                    <a:gd name="connsiteY13" fmla="*/ 121413 h 236960"/>
                    <a:gd name="connsiteX14" fmla="*/ 253070 w 572833"/>
                    <a:gd name="connsiteY14" fmla="*/ 127576 h 236960"/>
                    <a:gd name="connsiteX15" fmla="*/ 258332 w 572833"/>
                    <a:gd name="connsiteY15" fmla="*/ 136609 h 236960"/>
                    <a:gd name="connsiteX16" fmla="*/ 258427 w 572833"/>
                    <a:gd name="connsiteY16" fmla="*/ 144197 h 236960"/>
                    <a:gd name="connsiteX17" fmla="*/ 260599 w 572833"/>
                    <a:gd name="connsiteY17" fmla="*/ 136478 h 236960"/>
                    <a:gd name="connsiteX18" fmla="*/ 267694 w 572833"/>
                    <a:gd name="connsiteY18" fmla="*/ 129438 h 236960"/>
                    <a:gd name="connsiteX19" fmla="*/ 289758 w 572833"/>
                    <a:gd name="connsiteY19" fmla="*/ 132248 h 236960"/>
                    <a:gd name="connsiteX20" fmla="*/ 310265 w 572833"/>
                    <a:gd name="connsiteY20" fmla="*/ 129637 h 236960"/>
                    <a:gd name="connsiteX21" fmla="*/ 316636 w 572833"/>
                    <a:gd name="connsiteY21" fmla="*/ 135958 h 236960"/>
                    <a:gd name="connsiteX22" fmla="*/ 321124 w 572833"/>
                    <a:gd name="connsiteY22" fmla="*/ 128254 h 236960"/>
                    <a:gd name="connsiteX23" fmla="*/ 371473 w 572833"/>
                    <a:gd name="connsiteY23" fmla="*/ 121842 h 236960"/>
                    <a:gd name="connsiteX24" fmla="*/ 385713 w 572833"/>
                    <a:gd name="connsiteY24" fmla="*/ 145807 h 236960"/>
                    <a:gd name="connsiteX25" fmla="*/ 379154 w 572833"/>
                    <a:gd name="connsiteY25" fmla="*/ 120035 h 236960"/>
                    <a:gd name="connsiteX26" fmla="*/ 447101 w 572833"/>
                    <a:gd name="connsiteY26" fmla="*/ 91138 h 236960"/>
                    <a:gd name="connsiteX27" fmla="*/ 494789 w 572833"/>
                    <a:gd name="connsiteY27" fmla="*/ 46523 h 236960"/>
                    <a:gd name="connsiteX28" fmla="*/ 509176 w 572833"/>
                    <a:gd name="connsiteY28" fmla="*/ 1572 h 236960"/>
                    <a:gd name="connsiteX29" fmla="*/ 538058 w 572833"/>
                    <a:gd name="connsiteY29" fmla="*/ 8923 h 236960"/>
                    <a:gd name="connsiteX30" fmla="*/ 569036 w 572833"/>
                    <a:gd name="connsiteY30" fmla="*/ 72991 h 236960"/>
                    <a:gd name="connsiteX31" fmla="*/ 539965 w 572833"/>
                    <a:gd name="connsiteY31" fmla="*/ 88863 h 236960"/>
                    <a:gd name="connsiteX32" fmla="*/ 511177 w 572833"/>
                    <a:gd name="connsiteY32" fmla="*/ 81534 h 236960"/>
                    <a:gd name="connsiteX33" fmla="*/ 526422 w 572833"/>
                    <a:gd name="connsiteY33" fmla="*/ 108723 h 236960"/>
                    <a:gd name="connsiteX34" fmla="*/ 518615 w 572833"/>
                    <a:gd name="connsiteY34" fmla="*/ 140911 h 236960"/>
                    <a:gd name="connsiteX35" fmla="*/ 486427 w 572833"/>
                    <a:gd name="connsiteY35" fmla="*/ 148718 h 236960"/>
                    <a:gd name="connsiteX36" fmla="*/ 462492 w 572833"/>
                    <a:gd name="connsiteY36" fmla="*/ 135297 h 236960"/>
                    <a:gd name="connsiteX37" fmla="*/ 469512 w 572833"/>
                    <a:gd name="connsiteY37" fmla="*/ 162879 h 236960"/>
                    <a:gd name="connsiteX38" fmla="*/ 453641 w 572833"/>
                    <a:gd name="connsiteY38" fmla="*/ 191949 h 236960"/>
                    <a:gd name="connsiteX39" fmla="*/ 420529 w 572833"/>
                    <a:gd name="connsiteY39" fmla="*/ 191160 h 236960"/>
                    <a:gd name="connsiteX40" fmla="*/ 393229 w 572833"/>
                    <a:gd name="connsiteY40" fmla="*/ 164537 h 236960"/>
                    <a:gd name="connsiteX41" fmla="*/ 392762 w 572833"/>
                    <a:gd name="connsiteY41" fmla="*/ 201817 h 236960"/>
                    <a:gd name="connsiteX42" fmla="*/ 369906 w 572833"/>
                    <a:gd name="connsiteY42" fmla="*/ 225789 h 236960"/>
                    <a:gd name="connsiteX43" fmla="*/ 338127 w 572833"/>
                    <a:gd name="connsiteY43" fmla="*/ 216456 h 236960"/>
                    <a:gd name="connsiteX44" fmla="*/ 324523 w 572833"/>
                    <a:gd name="connsiteY44" fmla="*/ 193562 h 236960"/>
                    <a:gd name="connsiteX45" fmla="*/ 317161 w 572833"/>
                    <a:gd name="connsiteY45" fmla="*/ 219720 h 236960"/>
                    <a:gd name="connsiteX46" fmla="*/ 288880 w 572833"/>
                    <a:gd name="connsiteY46" fmla="*/ 236960 h 236960"/>
                    <a:gd name="connsiteX47" fmla="*/ 260599 w 572833"/>
                    <a:gd name="connsiteY47" fmla="*/ 219720 h 236960"/>
                    <a:gd name="connsiteX48" fmla="*/ 252429 w 572833"/>
                    <a:gd name="connsiteY48" fmla="*/ 190691 h 236960"/>
                    <a:gd name="connsiteX49" fmla="*/ 236787 w 572833"/>
                    <a:gd name="connsiteY49" fmla="*/ 217015 h 236960"/>
                    <a:gd name="connsiteX50" fmla="*/ 205008 w 572833"/>
                    <a:gd name="connsiteY50" fmla="*/ 226348 h 236960"/>
                    <a:gd name="connsiteX51" fmla="*/ 182152 w 572833"/>
                    <a:gd name="connsiteY51" fmla="*/ 202376 h 236960"/>
                    <a:gd name="connsiteX52" fmla="*/ 181724 w 572833"/>
                    <a:gd name="connsiteY52" fmla="*/ 168264 h 236960"/>
                    <a:gd name="connsiteX53" fmla="*/ 156036 w 572833"/>
                    <a:gd name="connsiteY53" fmla="*/ 193315 h 236960"/>
                    <a:gd name="connsiteX54" fmla="*/ 122924 w 572833"/>
                    <a:gd name="connsiteY54" fmla="*/ 194104 h 236960"/>
                    <a:gd name="connsiteX55" fmla="*/ 107053 w 572833"/>
                    <a:gd name="connsiteY55" fmla="*/ 165034 h 236960"/>
                    <a:gd name="connsiteX56" fmla="*/ 114525 w 572833"/>
                    <a:gd name="connsiteY56" fmla="*/ 135675 h 236960"/>
                    <a:gd name="connsiteX57" fmla="*/ 88547 w 572833"/>
                    <a:gd name="connsiteY57" fmla="*/ 150242 h 236960"/>
                    <a:gd name="connsiteX58" fmla="*/ 56359 w 572833"/>
                    <a:gd name="connsiteY58" fmla="*/ 142435 h 236960"/>
                    <a:gd name="connsiteX59" fmla="*/ 48552 w 572833"/>
                    <a:gd name="connsiteY59" fmla="*/ 110247 h 236960"/>
                    <a:gd name="connsiteX60" fmla="*/ 65150 w 572833"/>
                    <a:gd name="connsiteY60" fmla="*/ 80647 h 236960"/>
                    <a:gd name="connsiteX61" fmla="*/ 32868 w 572833"/>
                    <a:gd name="connsiteY61" fmla="*/ 88864 h 236960"/>
                    <a:gd name="connsiteX62" fmla="*/ 3797 w 572833"/>
                    <a:gd name="connsiteY62" fmla="*/ 72992 h 236960"/>
                    <a:gd name="connsiteX63" fmla="*/ 34774 w 572833"/>
                    <a:gd name="connsiteY63" fmla="*/ 8925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45026 w 572833"/>
                    <a:gd name="connsiteY8" fmla="*/ 96501 h 236960"/>
                    <a:gd name="connsiteX9" fmla="*/ 196937 w 572833"/>
                    <a:gd name="connsiteY9" fmla="*/ 118578 h 236960"/>
                    <a:gd name="connsiteX10" fmla="*/ 197657 w 572833"/>
                    <a:gd name="connsiteY10" fmla="*/ 121225 h 236960"/>
                    <a:gd name="connsiteX11" fmla="*/ 203697 w 572833"/>
                    <a:gd name="connsiteY11" fmla="*/ 121970 h 236960"/>
                    <a:gd name="connsiteX12" fmla="*/ 204672 w 572833"/>
                    <a:gd name="connsiteY12" fmla="*/ 121413 h 236960"/>
                    <a:gd name="connsiteX13" fmla="*/ 253070 w 572833"/>
                    <a:gd name="connsiteY13" fmla="*/ 127576 h 236960"/>
                    <a:gd name="connsiteX14" fmla="*/ 258332 w 572833"/>
                    <a:gd name="connsiteY14" fmla="*/ 136609 h 236960"/>
                    <a:gd name="connsiteX15" fmla="*/ 258427 w 572833"/>
                    <a:gd name="connsiteY15" fmla="*/ 144197 h 236960"/>
                    <a:gd name="connsiteX16" fmla="*/ 260599 w 572833"/>
                    <a:gd name="connsiteY16" fmla="*/ 136478 h 236960"/>
                    <a:gd name="connsiteX17" fmla="*/ 267694 w 572833"/>
                    <a:gd name="connsiteY17" fmla="*/ 129438 h 236960"/>
                    <a:gd name="connsiteX18" fmla="*/ 289758 w 572833"/>
                    <a:gd name="connsiteY18" fmla="*/ 132248 h 236960"/>
                    <a:gd name="connsiteX19" fmla="*/ 310265 w 572833"/>
                    <a:gd name="connsiteY19" fmla="*/ 129637 h 236960"/>
                    <a:gd name="connsiteX20" fmla="*/ 316636 w 572833"/>
                    <a:gd name="connsiteY20" fmla="*/ 135958 h 236960"/>
                    <a:gd name="connsiteX21" fmla="*/ 321124 w 572833"/>
                    <a:gd name="connsiteY21" fmla="*/ 128254 h 236960"/>
                    <a:gd name="connsiteX22" fmla="*/ 371473 w 572833"/>
                    <a:gd name="connsiteY22" fmla="*/ 121842 h 236960"/>
                    <a:gd name="connsiteX23" fmla="*/ 385713 w 572833"/>
                    <a:gd name="connsiteY23" fmla="*/ 145807 h 236960"/>
                    <a:gd name="connsiteX24" fmla="*/ 379154 w 572833"/>
                    <a:gd name="connsiteY24" fmla="*/ 120035 h 236960"/>
                    <a:gd name="connsiteX25" fmla="*/ 447101 w 572833"/>
                    <a:gd name="connsiteY25" fmla="*/ 91138 h 236960"/>
                    <a:gd name="connsiteX26" fmla="*/ 494789 w 572833"/>
                    <a:gd name="connsiteY26" fmla="*/ 46523 h 236960"/>
                    <a:gd name="connsiteX27" fmla="*/ 509176 w 572833"/>
                    <a:gd name="connsiteY27" fmla="*/ 1572 h 236960"/>
                    <a:gd name="connsiteX28" fmla="*/ 538058 w 572833"/>
                    <a:gd name="connsiteY28" fmla="*/ 8923 h 236960"/>
                    <a:gd name="connsiteX29" fmla="*/ 569036 w 572833"/>
                    <a:gd name="connsiteY29" fmla="*/ 72991 h 236960"/>
                    <a:gd name="connsiteX30" fmla="*/ 539965 w 572833"/>
                    <a:gd name="connsiteY30" fmla="*/ 88863 h 236960"/>
                    <a:gd name="connsiteX31" fmla="*/ 511177 w 572833"/>
                    <a:gd name="connsiteY31" fmla="*/ 81534 h 236960"/>
                    <a:gd name="connsiteX32" fmla="*/ 526422 w 572833"/>
                    <a:gd name="connsiteY32" fmla="*/ 108723 h 236960"/>
                    <a:gd name="connsiteX33" fmla="*/ 518615 w 572833"/>
                    <a:gd name="connsiteY33" fmla="*/ 140911 h 236960"/>
                    <a:gd name="connsiteX34" fmla="*/ 486427 w 572833"/>
                    <a:gd name="connsiteY34" fmla="*/ 148718 h 236960"/>
                    <a:gd name="connsiteX35" fmla="*/ 462492 w 572833"/>
                    <a:gd name="connsiteY35" fmla="*/ 135297 h 236960"/>
                    <a:gd name="connsiteX36" fmla="*/ 469512 w 572833"/>
                    <a:gd name="connsiteY36" fmla="*/ 162879 h 236960"/>
                    <a:gd name="connsiteX37" fmla="*/ 453641 w 572833"/>
                    <a:gd name="connsiteY37" fmla="*/ 191949 h 236960"/>
                    <a:gd name="connsiteX38" fmla="*/ 420529 w 572833"/>
                    <a:gd name="connsiteY38" fmla="*/ 191160 h 236960"/>
                    <a:gd name="connsiteX39" fmla="*/ 393229 w 572833"/>
                    <a:gd name="connsiteY39" fmla="*/ 164537 h 236960"/>
                    <a:gd name="connsiteX40" fmla="*/ 392762 w 572833"/>
                    <a:gd name="connsiteY40" fmla="*/ 201817 h 236960"/>
                    <a:gd name="connsiteX41" fmla="*/ 369906 w 572833"/>
                    <a:gd name="connsiteY41" fmla="*/ 225789 h 236960"/>
                    <a:gd name="connsiteX42" fmla="*/ 338127 w 572833"/>
                    <a:gd name="connsiteY42" fmla="*/ 216456 h 236960"/>
                    <a:gd name="connsiteX43" fmla="*/ 324523 w 572833"/>
                    <a:gd name="connsiteY43" fmla="*/ 193562 h 236960"/>
                    <a:gd name="connsiteX44" fmla="*/ 317161 w 572833"/>
                    <a:gd name="connsiteY44" fmla="*/ 219720 h 236960"/>
                    <a:gd name="connsiteX45" fmla="*/ 288880 w 572833"/>
                    <a:gd name="connsiteY45" fmla="*/ 236960 h 236960"/>
                    <a:gd name="connsiteX46" fmla="*/ 260599 w 572833"/>
                    <a:gd name="connsiteY46" fmla="*/ 219720 h 236960"/>
                    <a:gd name="connsiteX47" fmla="*/ 252429 w 572833"/>
                    <a:gd name="connsiteY47" fmla="*/ 190691 h 236960"/>
                    <a:gd name="connsiteX48" fmla="*/ 236787 w 572833"/>
                    <a:gd name="connsiteY48" fmla="*/ 217015 h 236960"/>
                    <a:gd name="connsiteX49" fmla="*/ 205008 w 572833"/>
                    <a:gd name="connsiteY49" fmla="*/ 226348 h 236960"/>
                    <a:gd name="connsiteX50" fmla="*/ 182152 w 572833"/>
                    <a:gd name="connsiteY50" fmla="*/ 202376 h 236960"/>
                    <a:gd name="connsiteX51" fmla="*/ 181724 w 572833"/>
                    <a:gd name="connsiteY51" fmla="*/ 168264 h 236960"/>
                    <a:gd name="connsiteX52" fmla="*/ 156036 w 572833"/>
                    <a:gd name="connsiteY52" fmla="*/ 193315 h 236960"/>
                    <a:gd name="connsiteX53" fmla="*/ 122924 w 572833"/>
                    <a:gd name="connsiteY53" fmla="*/ 194104 h 236960"/>
                    <a:gd name="connsiteX54" fmla="*/ 107053 w 572833"/>
                    <a:gd name="connsiteY54" fmla="*/ 165034 h 236960"/>
                    <a:gd name="connsiteX55" fmla="*/ 114525 w 572833"/>
                    <a:gd name="connsiteY55" fmla="*/ 135675 h 236960"/>
                    <a:gd name="connsiteX56" fmla="*/ 88547 w 572833"/>
                    <a:gd name="connsiteY56" fmla="*/ 150242 h 236960"/>
                    <a:gd name="connsiteX57" fmla="*/ 56359 w 572833"/>
                    <a:gd name="connsiteY57" fmla="*/ 142435 h 236960"/>
                    <a:gd name="connsiteX58" fmla="*/ 48552 w 572833"/>
                    <a:gd name="connsiteY58" fmla="*/ 110247 h 236960"/>
                    <a:gd name="connsiteX59" fmla="*/ 65150 w 572833"/>
                    <a:gd name="connsiteY59" fmla="*/ 80647 h 236960"/>
                    <a:gd name="connsiteX60" fmla="*/ 32868 w 572833"/>
                    <a:gd name="connsiteY60" fmla="*/ 88864 h 236960"/>
                    <a:gd name="connsiteX61" fmla="*/ 3797 w 572833"/>
                    <a:gd name="connsiteY61" fmla="*/ 72992 h 236960"/>
                    <a:gd name="connsiteX62" fmla="*/ 34774 w 572833"/>
                    <a:gd name="connsiteY62" fmla="*/ 8925 h 236960"/>
                    <a:gd name="connsiteX63" fmla="*/ 69837 w 572833"/>
                    <a:gd name="connsiteY63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58427 w 572833"/>
                    <a:gd name="connsiteY14" fmla="*/ 144197 h 236960"/>
                    <a:gd name="connsiteX15" fmla="*/ 260599 w 572833"/>
                    <a:gd name="connsiteY15" fmla="*/ 136478 h 236960"/>
                    <a:gd name="connsiteX16" fmla="*/ 267694 w 572833"/>
                    <a:gd name="connsiteY16" fmla="*/ 129438 h 236960"/>
                    <a:gd name="connsiteX17" fmla="*/ 289758 w 572833"/>
                    <a:gd name="connsiteY17" fmla="*/ 132248 h 236960"/>
                    <a:gd name="connsiteX18" fmla="*/ 310265 w 572833"/>
                    <a:gd name="connsiteY18" fmla="*/ 129637 h 236960"/>
                    <a:gd name="connsiteX19" fmla="*/ 316636 w 572833"/>
                    <a:gd name="connsiteY19" fmla="*/ 135958 h 236960"/>
                    <a:gd name="connsiteX20" fmla="*/ 321124 w 572833"/>
                    <a:gd name="connsiteY20" fmla="*/ 128254 h 236960"/>
                    <a:gd name="connsiteX21" fmla="*/ 371473 w 572833"/>
                    <a:gd name="connsiteY21" fmla="*/ 121842 h 236960"/>
                    <a:gd name="connsiteX22" fmla="*/ 385713 w 572833"/>
                    <a:gd name="connsiteY22" fmla="*/ 145807 h 236960"/>
                    <a:gd name="connsiteX23" fmla="*/ 379154 w 572833"/>
                    <a:gd name="connsiteY23" fmla="*/ 120035 h 236960"/>
                    <a:gd name="connsiteX24" fmla="*/ 447101 w 572833"/>
                    <a:gd name="connsiteY24" fmla="*/ 91138 h 236960"/>
                    <a:gd name="connsiteX25" fmla="*/ 494789 w 572833"/>
                    <a:gd name="connsiteY25" fmla="*/ 46523 h 236960"/>
                    <a:gd name="connsiteX26" fmla="*/ 509176 w 572833"/>
                    <a:gd name="connsiteY26" fmla="*/ 1572 h 236960"/>
                    <a:gd name="connsiteX27" fmla="*/ 538058 w 572833"/>
                    <a:gd name="connsiteY27" fmla="*/ 8923 h 236960"/>
                    <a:gd name="connsiteX28" fmla="*/ 569036 w 572833"/>
                    <a:gd name="connsiteY28" fmla="*/ 72991 h 236960"/>
                    <a:gd name="connsiteX29" fmla="*/ 539965 w 572833"/>
                    <a:gd name="connsiteY29" fmla="*/ 88863 h 236960"/>
                    <a:gd name="connsiteX30" fmla="*/ 511177 w 572833"/>
                    <a:gd name="connsiteY30" fmla="*/ 81534 h 236960"/>
                    <a:gd name="connsiteX31" fmla="*/ 526422 w 572833"/>
                    <a:gd name="connsiteY31" fmla="*/ 108723 h 236960"/>
                    <a:gd name="connsiteX32" fmla="*/ 518615 w 572833"/>
                    <a:gd name="connsiteY32" fmla="*/ 140911 h 236960"/>
                    <a:gd name="connsiteX33" fmla="*/ 486427 w 572833"/>
                    <a:gd name="connsiteY33" fmla="*/ 148718 h 236960"/>
                    <a:gd name="connsiteX34" fmla="*/ 462492 w 572833"/>
                    <a:gd name="connsiteY34" fmla="*/ 135297 h 236960"/>
                    <a:gd name="connsiteX35" fmla="*/ 469512 w 572833"/>
                    <a:gd name="connsiteY35" fmla="*/ 162879 h 236960"/>
                    <a:gd name="connsiteX36" fmla="*/ 453641 w 572833"/>
                    <a:gd name="connsiteY36" fmla="*/ 191949 h 236960"/>
                    <a:gd name="connsiteX37" fmla="*/ 420529 w 572833"/>
                    <a:gd name="connsiteY37" fmla="*/ 191160 h 236960"/>
                    <a:gd name="connsiteX38" fmla="*/ 393229 w 572833"/>
                    <a:gd name="connsiteY38" fmla="*/ 164537 h 236960"/>
                    <a:gd name="connsiteX39" fmla="*/ 392762 w 572833"/>
                    <a:gd name="connsiteY39" fmla="*/ 201817 h 236960"/>
                    <a:gd name="connsiteX40" fmla="*/ 369906 w 572833"/>
                    <a:gd name="connsiteY40" fmla="*/ 225789 h 236960"/>
                    <a:gd name="connsiteX41" fmla="*/ 338127 w 572833"/>
                    <a:gd name="connsiteY41" fmla="*/ 216456 h 236960"/>
                    <a:gd name="connsiteX42" fmla="*/ 324523 w 572833"/>
                    <a:gd name="connsiteY42" fmla="*/ 193562 h 236960"/>
                    <a:gd name="connsiteX43" fmla="*/ 317161 w 572833"/>
                    <a:gd name="connsiteY43" fmla="*/ 219720 h 236960"/>
                    <a:gd name="connsiteX44" fmla="*/ 288880 w 572833"/>
                    <a:gd name="connsiteY44" fmla="*/ 236960 h 236960"/>
                    <a:gd name="connsiteX45" fmla="*/ 260599 w 572833"/>
                    <a:gd name="connsiteY45" fmla="*/ 219720 h 236960"/>
                    <a:gd name="connsiteX46" fmla="*/ 252429 w 572833"/>
                    <a:gd name="connsiteY46" fmla="*/ 190691 h 236960"/>
                    <a:gd name="connsiteX47" fmla="*/ 236787 w 572833"/>
                    <a:gd name="connsiteY47" fmla="*/ 217015 h 236960"/>
                    <a:gd name="connsiteX48" fmla="*/ 205008 w 572833"/>
                    <a:gd name="connsiteY48" fmla="*/ 226348 h 236960"/>
                    <a:gd name="connsiteX49" fmla="*/ 182152 w 572833"/>
                    <a:gd name="connsiteY49" fmla="*/ 202376 h 236960"/>
                    <a:gd name="connsiteX50" fmla="*/ 181724 w 572833"/>
                    <a:gd name="connsiteY50" fmla="*/ 168264 h 236960"/>
                    <a:gd name="connsiteX51" fmla="*/ 156036 w 572833"/>
                    <a:gd name="connsiteY51" fmla="*/ 193315 h 236960"/>
                    <a:gd name="connsiteX52" fmla="*/ 122924 w 572833"/>
                    <a:gd name="connsiteY52" fmla="*/ 194104 h 236960"/>
                    <a:gd name="connsiteX53" fmla="*/ 107053 w 572833"/>
                    <a:gd name="connsiteY53" fmla="*/ 165034 h 236960"/>
                    <a:gd name="connsiteX54" fmla="*/ 114525 w 572833"/>
                    <a:gd name="connsiteY54" fmla="*/ 135675 h 236960"/>
                    <a:gd name="connsiteX55" fmla="*/ 88547 w 572833"/>
                    <a:gd name="connsiteY55" fmla="*/ 150242 h 236960"/>
                    <a:gd name="connsiteX56" fmla="*/ 56359 w 572833"/>
                    <a:gd name="connsiteY56" fmla="*/ 142435 h 236960"/>
                    <a:gd name="connsiteX57" fmla="*/ 48552 w 572833"/>
                    <a:gd name="connsiteY57" fmla="*/ 110247 h 236960"/>
                    <a:gd name="connsiteX58" fmla="*/ 65150 w 572833"/>
                    <a:gd name="connsiteY58" fmla="*/ 80647 h 236960"/>
                    <a:gd name="connsiteX59" fmla="*/ 32868 w 572833"/>
                    <a:gd name="connsiteY59" fmla="*/ 88864 h 236960"/>
                    <a:gd name="connsiteX60" fmla="*/ 3797 w 572833"/>
                    <a:gd name="connsiteY60" fmla="*/ 72992 h 236960"/>
                    <a:gd name="connsiteX61" fmla="*/ 34774 w 572833"/>
                    <a:gd name="connsiteY61" fmla="*/ 8925 h 236960"/>
                    <a:gd name="connsiteX62" fmla="*/ 69837 w 572833"/>
                    <a:gd name="connsiteY62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58427 w 572833"/>
                    <a:gd name="connsiteY14" fmla="*/ 144197 h 236960"/>
                    <a:gd name="connsiteX15" fmla="*/ 260599 w 572833"/>
                    <a:gd name="connsiteY15" fmla="*/ 136478 h 236960"/>
                    <a:gd name="connsiteX16" fmla="*/ 267694 w 572833"/>
                    <a:gd name="connsiteY16" fmla="*/ 129438 h 236960"/>
                    <a:gd name="connsiteX17" fmla="*/ 289758 w 572833"/>
                    <a:gd name="connsiteY17" fmla="*/ 132248 h 236960"/>
                    <a:gd name="connsiteX18" fmla="*/ 310265 w 572833"/>
                    <a:gd name="connsiteY18" fmla="*/ 129637 h 236960"/>
                    <a:gd name="connsiteX19" fmla="*/ 316636 w 572833"/>
                    <a:gd name="connsiteY19" fmla="*/ 135958 h 236960"/>
                    <a:gd name="connsiteX20" fmla="*/ 321124 w 572833"/>
                    <a:gd name="connsiteY20" fmla="*/ 128254 h 236960"/>
                    <a:gd name="connsiteX21" fmla="*/ 371473 w 572833"/>
                    <a:gd name="connsiteY21" fmla="*/ 121842 h 236960"/>
                    <a:gd name="connsiteX22" fmla="*/ 379154 w 572833"/>
                    <a:gd name="connsiteY22" fmla="*/ 120035 h 236960"/>
                    <a:gd name="connsiteX23" fmla="*/ 447101 w 572833"/>
                    <a:gd name="connsiteY23" fmla="*/ 91138 h 236960"/>
                    <a:gd name="connsiteX24" fmla="*/ 494789 w 572833"/>
                    <a:gd name="connsiteY24" fmla="*/ 46523 h 236960"/>
                    <a:gd name="connsiteX25" fmla="*/ 509176 w 572833"/>
                    <a:gd name="connsiteY25" fmla="*/ 1572 h 236960"/>
                    <a:gd name="connsiteX26" fmla="*/ 538058 w 572833"/>
                    <a:gd name="connsiteY26" fmla="*/ 8923 h 236960"/>
                    <a:gd name="connsiteX27" fmla="*/ 569036 w 572833"/>
                    <a:gd name="connsiteY27" fmla="*/ 72991 h 236960"/>
                    <a:gd name="connsiteX28" fmla="*/ 539965 w 572833"/>
                    <a:gd name="connsiteY28" fmla="*/ 88863 h 236960"/>
                    <a:gd name="connsiteX29" fmla="*/ 511177 w 572833"/>
                    <a:gd name="connsiteY29" fmla="*/ 81534 h 236960"/>
                    <a:gd name="connsiteX30" fmla="*/ 526422 w 572833"/>
                    <a:gd name="connsiteY30" fmla="*/ 108723 h 236960"/>
                    <a:gd name="connsiteX31" fmla="*/ 518615 w 572833"/>
                    <a:gd name="connsiteY31" fmla="*/ 140911 h 236960"/>
                    <a:gd name="connsiteX32" fmla="*/ 486427 w 572833"/>
                    <a:gd name="connsiteY32" fmla="*/ 148718 h 236960"/>
                    <a:gd name="connsiteX33" fmla="*/ 462492 w 572833"/>
                    <a:gd name="connsiteY33" fmla="*/ 135297 h 236960"/>
                    <a:gd name="connsiteX34" fmla="*/ 469512 w 572833"/>
                    <a:gd name="connsiteY34" fmla="*/ 162879 h 236960"/>
                    <a:gd name="connsiteX35" fmla="*/ 453641 w 572833"/>
                    <a:gd name="connsiteY35" fmla="*/ 191949 h 236960"/>
                    <a:gd name="connsiteX36" fmla="*/ 420529 w 572833"/>
                    <a:gd name="connsiteY36" fmla="*/ 191160 h 236960"/>
                    <a:gd name="connsiteX37" fmla="*/ 393229 w 572833"/>
                    <a:gd name="connsiteY37" fmla="*/ 164537 h 236960"/>
                    <a:gd name="connsiteX38" fmla="*/ 392762 w 572833"/>
                    <a:gd name="connsiteY38" fmla="*/ 201817 h 236960"/>
                    <a:gd name="connsiteX39" fmla="*/ 369906 w 572833"/>
                    <a:gd name="connsiteY39" fmla="*/ 225789 h 236960"/>
                    <a:gd name="connsiteX40" fmla="*/ 338127 w 572833"/>
                    <a:gd name="connsiteY40" fmla="*/ 216456 h 236960"/>
                    <a:gd name="connsiteX41" fmla="*/ 324523 w 572833"/>
                    <a:gd name="connsiteY41" fmla="*/ 193562 h 236960"/>
                    <a:gd name="connsiteX42" fmla="*/ 317161 w 572833"/>
                    <a:gd name="connsiteY42" fmla="*/ 219720 h 236960"/>
                    <a:gd name="connsiteX43" fmla="*/ 288880 w 572833"/>
                    <a:gd name="connsiteY43" fmla="*/ 236960 h 236960"/>
                    <a:gd name="connsiteX44" fmla="*/ 260599 w 572833"/>
                    <a:gd name="connsiteY44" fmla="*/ 219720 h 236960"/>
                    <a:gd name="connsiteX45" fmla="*/ 252429 w 572833"/>
                    <a:gd name="connsiteY45" fmla="*/ 190691 h 236960"/>
                    <a:gd name="connsiteX46" fmla="*/ 236787 w 572833"/>
                    <a:gd name="connsiteY46" fmla="*/ 217015 h 236960"/>
                    <a:gd name="connsiteX47" fmla="*/ 205008 w 572833"/>
                    <a:gd name="connsiteY47" fmla="*/ 226348 h 236960"/>
                    <a:gd name="connsiteX48" fmla="*/ 182152 w 572833"/>
                    <a:gd name="connsiteY48" fmla="*/ 202376 h 236960"/>
                    <a:gd name="connsiteX49" fmla="*/ 181724 w 572833"/>
                    <a:gd name="connsiteY49" fmla="*/ 168264 h 236960"/>
                    <a:gd name="connsiteX50" fmla="*/ 156036 w 572833"/>
                    <a:gd name="connsiteY50" fmla="*/ 193315 h 236960"/>
                    <a:gd name="connsiteX51" fmla="*/ 122924 w 572833"/>
                    <a:gd name="connsiteY51" fmla="*/ 194104 h 236960"/>
                    <a:gd name="connsiteX52" fmla="*/ 107053 w 572833"/>
                    <a:gd name="connsiteY52" fmla="*/ 165034 h 236960"/>
                    <a:gd name="connsiteX53" fmla="*/ 114525 w 572833"/>
                    <a:gd name="connsiteY53" fmla="*/ 135675 h 236960"/>
                    <a:gd name="connsiteX54" fmla="*/ 88547 w 572833"/>
                    <a:gd name="connsiteY54" fmla="*/ 150242 h 236960"/>
                    <a:gd name="connsiteX55" fmla="*/ 56359 w 572833"/>
                    <a:gd name="connsiteY55" fmla="*/ 142435 h 236960"/>
                    <a:gd name="connsiteX56" fmla="*/ 48552 w 572833"/>
                    <a:gd name="connsiteY56" fmla="*/ 110247 h 236960"/>
                    <a:gd name="connsiteX57" fmla="*/ 65150 w 572833"/>
                    <a:gd name="connsiteY57" fmla="*/ 80647 h 236960"/>
                    <a:gd name="connsiteX58" fmla="*/ 32868 w 572833"/>
                    <a:gd name="connsiteY58" fmla="*/ 88864 h 236960"/>
                    <a:gd name="connsiteX59" fmla="*/ 3797 w 572833"/>
                    <a:gd name="connsiteY59" fmla="*/ 72992 h 236960"/>
                    <a:gd name="connsiteX60" fmla="*/ 34774 w 572833"/>
                    <a:gd name="connsiteY60" fmla="*/ 8925 h 236960"/>
                    <a:gd name="connsiteX61" fmla="*/ 69837 w 572833"/>
                    <a:gd name="connsiteY61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60599 w 572833"/>
                    <a:gd name="connsiteY14" fmla="*/ 136478 h 236960"/>
                    <a:gd name="connsiteX15" fmla="*/ 267694 w 572833"/>
                    <a:gd name="connsiteY15" fmla="*/ 129438 h 236960"/>
                    <a:gd name="connsiteX16" fmla="*/ 289758 w 572833"/>
                    <a:gd name="connsiteY16" fmla="*/ 132248 h 236960"/>
                    <a:gd name="connsiteX17" fmla="*/ 310265 w 572833"/>
                    <a:gd name="connsiteY17" fmla="*/ 129637 h 236960"/>
                    <a:gd name="connsiteX18" fmla="*/ 316636 w 572833"/>
                    <a:gd name="connsiteY18" fmla="*/ 135958 h 236960"/>
                    <a:gd name="connsiteX19" fmla="*/ 321124 w 572833"/>
                    <a:gd name="connsiteY19" fmla="*/ 128254 h 236960"/>
                    <a:gd name="connsiteX20" fmla="*/ 371473 w 572833"/>
                    <a:gd name="connsiteY20" fmla="*/ 121842 h 236960"/>
                    <a:gd name="connsiteX21" fmla="*/ 379154 w 572833"/>
                    <a:gd name="connsiteY21" fmla="*/ 120035 h 236960"/>
                    <a:gd name="connsiteX22" fmla="*/ 447101 w 572833"/>
                    <a:gd name="connsiteY22" fmla="*/ 91138 h 236960"/>
                    <a:gd name="connsiteX23" fmla="*/ 494789 w 572833"/>
                    <a:gd name="connsiteY23" fmla="*/ 46523 h 236960"/>
                    <a:gd name="connsiteX24" fmla="*/ 509176 w 572833"/>
                    <a:gd name="connsiteY24" fmla="*/ 1572 h 236960"/>
                    <a:gd name="connsiteX25" fmla="*/ 538058 w 572833"/>
                    <a:gd name="connsiteY25" fmla="*/ 8923 h 236960"/>
                    <a:gd name="connsiteX26" fmla="*/ 569036 w 572833"/>
                    <a:gd name="connsiteY26" fmla="*/ 72991 h 236960"/>
                    <a:gd name="connsiteX27" fmla="*/ 539965 w 572833"/>
                    <a:gd name="connsiteY27" fmla="*/ 88863 h 236960"/>
                    <a:gd name="connsiteX28" fmla="*/ 511177 w 572833"/>
                    <a:gd name="connsiteY28" fmla="*/ 81534 h 236960"/>
                    <a:gd name="connsiteX29" fmla="*/ 526422 w 572833"/>
                    <a:gd name="connsiteY29" fmla="*/ 108723 h 236960"/>
                    <a:gd name="connsiteX30" fmla="*/ 518615 w 572833"/>
                    <a:gd name="connsiteY30" fmla="*/ 140911 h 236960"/>
                    <a:gd name="connsiteX31" fmla="*/ 486427 w 572833"/>
                    <a:gd name="connsiteY31" fmla="*/ 148718 h 236960"/>
                    <a:gd name="connsiteX32" fmla="*/ 462492 w 572833"/>
                    <a:gd name="connsiteY32" fmla="*/ 135297 h 236960"/>
                    <a:gd name="connsiteX33" fmla="*/ 469512 w 572833"/>
                    <a:gd name="connsiteY33" fmla="*/ 162879 h 236960"/>
                    <a:gd name="connsiteX34" fmla="*/ 453641 w 572833"/>
                    <a:gd name="connsiteY34" fmla="*/ 191949 h 236960"/>
                    <a:gd name="connsiteX35" fmla="*/ 420529 w 572833"/>
                    <a:gd name="connsiteY35" fmla="*/ 191160 h 236960"/>
                    <a:gd name="connsiteX36" fmla="*/ 393229 w 572833"/>
                    <a:gd name="connsiteY36" fmla="*/ 164537 h 236960"/>
                    <a:gd name="connsiteX37" fmla="*/ 392762 w 572833"/>
                    <a:gd name="connsiteY37" fmla="*/ 201817 h 236960"/>
                    <a:gd name="connsiteX38" fmla="*/ 369906 w 572833"/>
                    <a:gd name="connsiteY38" fmla="*/ 225789 h 236960"/>
                    <a:gd name="connsiteX39" fmla="*/ 338127 w 572833"/>
                    <a:gd name="connsiteY39" fmla="*/ 216456 h 236960"/>
                    <a:gd name="connsiteX40" fmla="*/ 324523 w 572833"/>
                    <a:gd name="connsiteY40" fmla="*/ 193562 h 236960"/>
                    <a:gd name="connsiteX41" fmla="*/ 317161 w 572833"/>
                    <a:gd name="connsiteY41" fmla="*/ 219720 h 236960"/>
                    <a:gd name="connsiteX42" fmla="*/ 288880 w 572833"/>
                    <a:gd name="connsiteY42" fmla="*/ 236960 h 236960"/>
                    <a:gd name="connsiteX43" fmla="*/ 260599 w 572833"/>
                    <a:gd name="connsiteY43" fmla="*/ 219720 h 236960"/>
                    <a:gd name="connsiteX44" fmla="*/ 252429 w 572833"/>
                    <a:gd name="connsiteY44" fmla="*/ 190691 h 236960"/>
                    <a:gd name="connsiteX45" fmla="*/ 236787 w 572833"/>
                    <a:gd name="connsiteY45" fmla="*/ 217015 h 236960"/>
                    <a:gd name="connsiteX46" fmla="*/ 205008 w 572833"/>
                    <a:gd name="connsiteY46" fmla="*/ 226348 h 236960"/>
                    <a:gd name="connsiteX47" fmla="*/ 182152 w 572833"/>
                    <a:gd name="connsiteY47" fmla="*/ 202376 h 236960"/>
                    <a:gd name="connsiteX48" fmla="*/ 181724 w 572833"/>
                    <a:gd name="connsiteY48" fmla="*/ 168264 h 236960"/>
                    <a:gd name="connsiteX49" fmla="*/ 156036 w 572833"/>
                    <a:gd name="connsiteY49" fmla="*/ 193315 h 236960"/>
                    <a:gd name="connsiteX50" fmla="*/ 122924 w 572833"/>
                    <a:gd name="connsiteY50" fmla="*/ 194104 h 236960"/>
                    <a:gd name="connsiteX51" fmla="*/ 107053 w 572833"/>
                    <a:gd name="connsiteY51" fmla="*/ 165034 h 236960"/>
                    <a:gd name="connsiteX52" fmla="*/ 114525 w 572833"/>
                    <a:gd name="connsiteY52" fmla="*/ 135675 h 236960"/>
                    <a:gd name="connsiteX53" fmla="*/ 88547 w 572833"/>
                    <a:gd name="connsiteY53" fmla="*/ 150242 h 236960"/>
                    <a:gd name="connsiteX54" fmla="*/ 56359 w 572833"/>
                    <a:gd name="connsiteY54" fmla="*/ 142435 h 236960"/>
                    <a:gd name="connsiteX55" fmla="*/ 48552 w 572833"/>
                    <a:gd name="connsiteY55" fmla="*/ 110247 h 236960"/>
                    <a:gd name="connsiteX56" fmla="*/ 65150 w 572833"/>
                    <a:gd name="connsiteY56" fmla="*/ 80647 h 236960"/>
                    <a:gd name="connsiteX57" fmla="*/ 32868 w 572833"/>
                    <a:gd name="connsiteY57" fmla="*/ 88864 h 236960"/>
                    <a:gd name="connsiteX58" fmla="*/ 3797 w 572833"/>
                    <a:gd name="connsiteY58" fmla="*/ 72992 h 236960"/>
                    <a:gd name="connsiteX59" fmla="*/ 34774 w 572833"/>
                    <a:gd name="connsiteY59" fmla="*/ 8925 h 236960"/>
                    <a:gd name="connsiteX60" fmla="*/ 69837 w 572833"/>
                    <a:gd name="connsiteY60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58332 w 572833"/>
                    <a:gd name="connsiteY13" fmla="*/ 136609 h 236960"/>
                    <a:gd name="connsiteX14" fmla="*/ 267694 w 572833"/>
                    <a:gd name="connsiteY14" fmla="*/ 129438 h 236960"/>
                    <a:gd name="connsiteX15" fmla="*/ 289758 w 572833"/>
                    <a:gd name="connsiteY15" fmla="*/ 132248 h 236960"/>
                    <a:gd name="connsiteX16" fmla="*/ 310265 w 572833"/>
                    <a:gd name="connsiteY16" fmla="*/ 129637 h 236960"/>
                    <a:gd name="connsiteX17" fmla="*/ 316636 w 572833"/>
                    <a:gd name="connsiteY17" fmla="*/ 135958 h 236960"/>
                    <a:gd name="connsiteX18" fmla="*/ 321124 w 572833"/>
                    <a:gd name="connsiteY18" fmla="*/ 128254 h 236960"/>
                    <a:gd name="connsiteX19" fmla="*/ 371473 w 572833"/>
                    <a:gd name="connsiteY19" fmla="*/ 121842 h 236960"/>
                    <a:gd name="connsiteX20" fmla="*/ 379154 w 572833"/>
                    <a:gd name="connsiteY20" fmla="*/ 120035 h 236960"/>
                    <a:gd name="connsiteX21" fmla="*/ 447101 w 572833"/>
                    <a:gd name="connsiteY21" fmla="*/ 91138 h 236960"/>
                    <a:gd name="connsiteX22" fmla="*/ 494789 w 572833"/>
                    <a:gd name="connsiteY22" fmla="*/ 46523 h 236960"/>
                    <a:gd name="connsiteX23" fmla="*/ 509176 w 572833"/>
                    <a:gd name="connsiteY23" fmla="*/ 1572 h 236960"/>
                    <a:gd name="connsiteX24" fmla="*/ 538058 w 572833"/>
                    <a:gd name="connsiteY24" fmla="*/ 8923 h 236960"/>
                    <a:gd name="connsiteX25" fmla="*/ 569036 w 572833"/>
                    <a:gd name="connsiteY25" fmla="*/ 72991 h 236960"/>
                    <a:gd name="connsiteX26" fmla="*/ 539965 w 572833"/>
                    <a:gd name="connsiteY26" fmla="*/ 88863 h 236960"/>
                    <a:gd name="connsiteX27" fmla="*/ 511177 w 572833"/>
                    <a:gd name="connsiteY27" fmla="*/ 81534 h 236960"/>
                    <a:gd name="connsiteX28" fmla="*/ 526422 w 572833"/>
                    <a:gd name="connsiteY28" fmla="*/ 108723 h 236960"/>
                    <a:gd name="connsiteX29" fmla="*/ 518615 w 572833"/>
                    <a:gd name="connsiteY29" fmla="*/ 140911 h 236960"/>
                    <a:gd name="connsiteX30" fmla="*/ 486427 w 572833"/>
                    <a:gd name="connsiteY30" fmla="*/ 148718 h 236960"/>
                    <a:gd name="connsiteX31" fmla="*/ 462492 w 572833"/>
                    <a:gd name="connsiteY31" fmla="*/ 135297 h 236960"/>
                    <a:gd name="connsiteX32" fmla="*/ 469512 w 572833"/>
                    <a:gd name="connsiteY32" fmla="*/ 162879 h 236960"/>
                    <a:gd name="connsiteX33" fmla="*/ 453641 w 572833"/>
                    <a:gd name="connsiteY33" fmla="*/ 191949 h 236960"/>
                    <a:gd name="connsiteX34" fmla="*/ 420529 w 572833"/>
                    <a:gd name="connsiteY34" fmla="*/ 191160 h 236960"/>
                    <a:gd name="connsiteX35" fmla="*/ 393229 w 572833"/>
                    <a:gd name="connsiteY35" fmla="*/ 164537 h 236960"/>
                    <a:gd name="connsiteX36" fmla="*/ 392762 w 572833"/>
                    <a:gd name="connsiteY36" fmla="*/ 201817 h 236960"/>
                    <a:gd name="connsiteX37" fmla="*/ 369906 w 572833"/>
                    <a:gd name="connsiteY37" fmla="*/ 225789 h 236960"/>
                    <a:gd name="connsiteX38" fmla="*/ 338127 w 572833"/>
                    <a:gd name="connsiteY38" fmla="*/ 216456 h 236960"/>
                    <a:gd name="connsiteX39" fmla="*/ 324523 w 572833"/>
                    <a:gd name="connsiteY39" fmla="*/ 193562 h 236960"/>
                    <a:gd name="connsiteX40" fmla="*/ 317161 w 572833"/>
                    <a:gd name="connsiteY40" fmla="*/ 219720 h 236960"/>
                    <a:gd name="connsiteX41" fmla="*/ 288880 w 572833"/>
                    <a:gd name="connsiteY41" fmla="*/ 236960 h 236960"/>
                    <a:gd name="connsiteX42" fmla="*/ 260599 w 572833"/>
                    <a:gd name="connsiteY42" fmla="*/ 219720 h 236960"/>
                    <a:gd name="connsiteX43" fmla="*/ 252429 w 572833"/>
                    <a:gd name="connsiteY43" fmla="*/ 190691 h 236960"/>
                    <a:gd name="connsiteX44" fmla="*/ 236787 w 572833"/>
                    <a:gd name="connsiteY44" fmla="*/ 217015 h 236960"/>
                    <a:gd name="connsiteX45" fmla="*/ 205008 w 572833"/>
                    <a:gd name="connsiteY45" fmla="*/ 226348 h 236960"/>
                    <a:gd name="connsiteX46" fmla="*/ 182152 w 572833"/>
                    <a:gd name="connsiteY46" fmla="*/ 202376 h 236960"/>
                    <a:gd name="connsiteX47" fmla="*/ 181724 w 572833"/>
                    <a:gd name="connsiteY47" fmla="*/ 168264 h 236960"/>
                    <a:gd name="connsiteX48" fmla="*/ 156036 w 572833"/>
                    <a:gd name="connsiteY48" fmla="*/ 193315 h 236960"/>
                    <a:gd name="connsiteX49" fmla="*/ 122924 w 572833"/>
                    <a:gd name="connsiteY49" fmla="*/ 194104 h 236960"/>
                    <a:gd name="connsiteX50" fmla="*/ 107053 w 572833"/>
                    <a:gd name="connsiteY50" fmla="*/ 165034 h 236960"/>
                    <a:gd name="connsiteX51" fmla="*/ 114525 w 572833"/>
                    <a:gd name="connsiteY51" fmla="*/ 135675 h 236960"/>
                    <a:gd name="connsiteX52" fmla="*/ 88547 w 572833"/>
                    <a:gd name="connsiteY52" fmla="*/ 150242 h 236960"/>
                    <a:gd name="connsiteX53" fmla="*/ 56359 w 572833"/>
                    <a:gd name="connsiteY53" fmla="*/ 142435 h 236960"/>
                    <a:gd name="connsiteX54" fmla="*/ 48552 w 572833"/>
                    <a:gd name="connsiteY54" fmla="*/ 110247 h 236960"/>
                    <a:gd name="connsiteX55" fmla="*/ 65150 w 572833"/>
                    <a:gd name="connsiteY55" fmla="*/ 80647 h 236960"/>
                    <a:gd name="connsiteX56" fmla="*/ 32868 w 572833"/>
                    <a:gd name="connsiteY56" fmla="*/ 88864 h 236960"/>
                    <a:gd name="connsiteX57" fmla="*/ 3797 w 572833"/>
                    <a:gd name="connsiteY57" fmla="*/ 72992 h 236960"/>
                    <a:gd name="connsiteX58" fmla="*/ 34774 w 572833"/>
                    <a:gd name="connsiteY58" fmla="*/ 8925 h 236960"/>
                    <a:gd name="connsiteX59" fmla="*/ 69837 w 572833"/>
                    <a:gd name="connsiteY59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67694 w 572833"/>
                    <a:gd name="connsiteY13" fmla="*/ 129438 h 236960"/>
                    <a:gd name="connsiteX14" fmla="*/ 289758 w 572833"/>
                    <a:gd name="connsiteY14" fmla="*/ 132248 h 236960"/>
                    <a:gd name="connsiteX15" fmla="*/ 310265 w 572833"/>
                    <a:gd name="connsiteY15" fmla="*/ 129637 h 236960"/>
                    <a:gd name="connsiteX16" fmla="*/ 316636 w 572833"/>
                    <a:gd name="connsiteY16" fmla="*/ 135958 h 236960"/>
                    <a:gd name="connsiteX17" fmla="*/ 321124 w 572833"/>
                    <a:gd name="connsiteY17" fmla="*/ 128254 h 236960"/>
                    <a:gd name="connsiteX18" fmla="*/ 371473 w 572833"/>
                    <a:gd name="connsiteY18" fmla="*/ 121842 h 236960"/>
                    <a:gd name="connsiteX19" fmla="*/ 379154 w 572833"/>
                    <a:gd name="connsiteY19" fmla="*/ 120035 h 236960"/>
                    <a:gd name="connsiteX20" fmla="*/ 447101 w 572833"/>
                    <a:gd name="connsiteY20" fmla="*/ 91138 h 236960"/>
                    <a:gd name="connsiteX21" fmla="*/ 494789 w 572833"/>
                    <a:gd name="connsiteY21" fmla="*/ 46523 h 236960"/>
                    <a:gd name="connsiteX22" fmla="*/ 509176 w 572833"/>
                    <a:gd name="connsiteY22" fmla="*/ 1572 h 236960"/>
                    <a:gd name="connsiteX23" fmla="*/ 538058 w 572833"/>
                    <a:gd name="connsiteY23" fmla="*/ 8923 h 236960"/>
                    <a:gd name="connsiteX24" fmla="*/ 569036 w 572833"/>
                    <a:gd name="connsiteY24" fmla="*/ 72991 h 236960"/>
                    <a:gd name="connsiteX25" fmla="*/ 539965 w 572833"/>
                    <a:gd name="connsiteY25" fmla="*/ 88863 h 236960"/>
                    <a:gd name="connsiteX26" fmla="*/ 511177 w 572833"/>
                    <a:gd name="connsiteY26" fmla="*/ 81534 h 236960"/>
                    <a:gd name="connsiteX27" fmla="*/ 526422 w 572833"/>
                    <a:gd name="connsiteY27" fmla="*/ 108723 h 236960"/>
                    <a:gd name="connsiteX28" fmla="*/ 518615 w 572833"/>
                    <a:gd name="connsiteY28" fmla="*/ 140911 h 236960"/>
                    <a:gd name="connsiteX29" fmla="*/ 486427 w 572833"/>
                    <a:gd name="connsiteY29" fmla="*/ 148718 h 236960"/>
                    <a:gd name="connsiteX30" fmla="*/ 462492 w 572833"/>
                    <a:gd name="connsiteY30" fmla="*/ 135297 h 236960"/>
                    <a:gd name="connsiteX31" fmla="*/ 469512 w 572833"/>
                    <a:gd name="connsiteY31" fmla="*/ 162879 h 236960"/>
                    <a:gd name="connsiteX32" fmla="*/ 453641 w 572833"/>
                    <a:gd name="connsiteY32" fmla="*/ 191949 h 236960"/>
                    <a:gd name="connsiteX33" fmla="*/ 420529 w 572833"/>
                    <a:gd name="connsiteY33" fmla="*/ 191160 h 236960"/>
                    <a:gd name="connsiteX34" fmla="*/ 393229 w 572833"/>
                    <a:gd name="connsiteY34" fmla="*/ 164537 h 236960"/>
                    <a:gd name="connsiteX35" fmla="*/ 392762 w 572833"/>
                    <a:gd name="connsiteY35" fmla="*/ 201817 h 236960"/>
                    <a:gd name="connsiteX36" fmla="*/ 369906 w 572833"/>
                    <a:gd name="connsiteY36" fmla="*/ 225789 h 236960"/>
                    <a:gd name="connsiteX37" fmla="*/ 338127 w 572833"/>
                    <a:gd name="connsiteY37" fmla="*/ 216456 h 236960"/>
                    <a:gd name="connsiteX38" fmla="*/ 324523 w 572833"/>
                    <a:gd name="connsiteY38" fmla="*/ 193562 h 236960"/>
                    <a:gd name="connsiteX39" fmla="*/ 317161 w 572833"/>
                    <a:gd name="connsiteY39" fmla="*/ 219720 h 236960"/>
                    <a:gd name="connsiteX40" fmla="*/ 288880 w 572833"/>
                    <a:gd name="connsiteY40" fmla="*/ 236960 h 236960"/>
                    <a:gd name="connsiteX41" fmla="*/ 260599 w 572833"/>
                    <a:gd name="connsiteY41" fmla="*/ 219720 h 236960"/>
                    <a:gd name="connsiteX42" fmla="*/ 252429 w 572833"/>
                    <a:gd name="connsiteY42" fmla="*/ 190691 h 236960"/>
                    <a:gd name="connsiteX43" fmla="*/ 236787 w 572833"/>
                    <a:gd name="connsiteY43" fmla="*/ 217015 h 236960"/>
                    <a:gd name="connsiteX44" fmla="*/ 205008 w 572833"/>
                    <a:gd name="connsiteY44" fmla="*/ 226348 h 236960"/>
                    <a:gd name="connsiteX45" fmla="*/ 182152 w 572833"/>
                    <a:gd name="connsiteY45" fmla="*/ 202376 h 236960"/>
                    <a:gd name="connsiteX46" fmla="*/ 181724 w 572833"/>
                    <a:gd name="connsiteY46" fmla="*/ 168264 h 236960"/>
                    <a:gd name="connsiteX47" fmla="*/ 156036 w 572833"/>
                    <a:gd name="connsiteY47" fmla="*/ 193315 h 236960"/>
                    <a:gd name="connsiteX48" fmla="*/ 122924 w 572833"/>
                    <a:gd name="connsiteY48" fmla="*/ 194104 h 236960"/>
                    <a:gd name="connsiteX49" fmla="*/ 107053 w 572833"/>
                    <a:gd name="connsiteY49" fmla="*/ 165034 h 236960"/>
                    <a:gd name="connsiteX50" fmla="*/ 114525 w 572833"/>
                    <a:gd name="connsiteY50" fmla="*/ 135675 h 236960"/>
                    <a:gd name="connsiteX51" fmla="*/ 88547 w 572833"/>
                    <a:gd name="connsiteY51" fmla="*/ 150242 h 236960"/>
                    <a:gd name="connsiteX52" fmla="*/ 56359 w 572833"/>
                    <a:gd name="connsiteY52" fmla="*/ 142435 h 236960"/>
                    <a:gd name="connsiteX53" fmla="*/ 48552 w 572833"/>
                    <a:gd name="connsiteY53" fmla="*/ 110247 h 236960"/>
                    <a:gd name="connsiteX54" fmla="*/ 65150 w 572833"/>
                    <a:gd name="connsiteY54" fmla="*/ 80647 h 236960"/>
                    <a:gd name="connsiteX55" fmla="*/ 32868 w 572833"/>
                    <a:gd name="connsiteY55" fmla="*/ 88864 h 236960"/>
                    <a:gd name="connsiteX56" fmla="*/ 3797 w 572833"/>
                    <a:gd name="connsiteY56" fmla="*/ 72992 h 236960"/>
                    <a:gd name="connsiteX57" fmla="*/ 34774 w 572833"/>
                    <a:gd name="connsiteY57" fmla="*/ 8925 h 236960"/>
                    <a:gd name="connsiteX58" fmla="*/ 69837 w 572833"/>
                    <a:gd name="connsiteY58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96479 w 572833"/>
                    <a:gd name="connsiteY4" fmla="*/ 57517 h 236960"/>
                    <a:gd name="connsiteX5" fmla="*/ 132415 w 572833"/>
                    <a:gd name="connsiteY5" fmla="*/ 91138 h 236960"/>
                    <a:gd name="connsiteX6" fmla="*/ 144631 w 572833"/>
                    <a:gd name="connsiteY6" fmla="*/ 96333 h 236960"/>
                    <a:gd name="connsiteX7" fmla="*/ 143948 w 572833"/>
                    <a:gd name="connsiteY7" fmla="*/ 97552 h 236960"/>
                    <a:gd name="connsiteX8" fmla="*/ 196937 w 572833"/>
                    <a:gd name="connsiteY8" fmla="*/ 118578 h 236960"/>
                    <a:gd name="connsiteX9" fmla="*/ 197657 w 572833"/>
                    <a:gd name="connsiteY9" fmla="*/ 121225 h 236960"/>
                    <a:gd name="connsiteX10" fmla="*/ 203697 w 572833"/>
                    <a:gd name="connsiteY10" fmla="*/ 121970 h 236960"/>
                    <a:gd name="connsiteX11" fmla="*/ 204672 w 572833"/>
                    <a:gd name="connsiteY11" fmla="*/ 121413 h 236960"/>
                    <a:gd name="connsiteX12" fmla="*/ 253070 w 572833"/>
                    <a:gd name="connsiteY12" fmla="*/ 127576 h 236960"/>
                    <a:gd name="connsiteX13" fmla="*/ 267694 w 572833"/>
                    <a:gd name="connsiteY13" fmla="*/ 129438 h 236960"/>
                    <a:gd name="connsiteX14" fmla="*/ 289758 w 572833"/>
                    <a:gd name="connsiteY14" fmla="*/ 132248 h 236960"/>
                    <a:gd name="connsiteX15" fmla="*/ 310265 w 572833"/>
                    <a:gd name="connsiteY15" fmla="*/ 129637 h 236960"/>
                    <a:gd name="connsiteX16" fmla="*/ 321124 w 572833"/>
                    <a:gd name="connsiteY16" fmla="*/ 128254 h 236960"/>
                    <a:gd name="connsiteX17" fmla="*/ 371473 w 572833"/>
                    <a:gd name="connsiteY17" fmla="*/ 121842 h 236960"/>
                    <a:gd name="connsiteX18" fmla="*/ 379154 w 572833"/>
                    <a:gd name="connsiteY18" fmla="*/ 120035 h 236960"/>
                    <a:gd name="connsiteX19" fmla="*/ 447101 w 572833"/>
                    <a:gd name="connsiteY19" fmla="*/ 91138 h 236960"/>
                    <a:gd name="connsiteX20" fmla="*/ 494789 w 572833"/>
                    <a:gd name="connsiteY20" fmla="*/ 46523 h 236960"/>
                    <a:gd name="connsiteX21" fmla="*/ 509176 w 572833"/>
                    <a:gd name="connsiteY21" fmla="*/ 1572 h 236960"/>
                    <a:gd name="connsiteX22" fmla="*/ 538058 w 572833"/>
                    <a:gd name="connsiteY22" fmla="*/ 8923 h 236960"/>
                    <a:gd name="connsiteX23" fmla="*/ 569036 w 572833"/>
                    <a:gd name="connsiteY23" fmla="*/ 72991 h 236960"/>
                    <a:gd name="connsiteX24" fmla="*/ 539965 w 572833"/>
                    <a:gd name="connsiteY24" fmla="*/ 88863 h 236960"/>
                    <a:gd name="connsiteX25" fmla="*/ 511177 w 572833"/>
                    <a:gd name="connsiteY25" fmla="*/ 81534 h 236960"/>
                    <a:gd name="connsiteX26" fmla="*/ 526422 w 572833"/>
                    <a:gd name="connsiteY26" fmla="*/ 108723 h 236960"/>
                    <a:gd name="connsiteX27" fmla="*/ 518615 w 572833"/>
                    <a:gd name="connsiteY27" fmla="*/ 140911 h 236960"/>
                    <a:gd name="connsiteX28" fmla="*/ 486427 w 572833"/>
                    <a:gd name="connsiteY28" fmla="*/ 148718 h 236960"/>
                    <a:gd name="connsiteX29" fmla="*/ 462492 w 572833"/>
                    <a:gd name="connsiteY29" fmla="*/ 135297 h 236960"/>
                    <a:gd name="connsiteX30" fmla="*/ 469512 w 572833"/>
                    <a:gd name="connsiteY30" fmla="*/ 162879 h 236960"/>
                    <a:gd name="connsiteX31" fmla="*/ 453641 w 572833"/>
                    <a:gd name="connsiteY31" fmla="*/ 191949 h 236960"/>
                    <a:gd name="connsiteX32" fmla="*/ 420529 w 572833"/>
                    <a:gd name="connsiteY32" fmla="*/ 191160 h 236960"/>
                    <a:gd name="connsiteX33" fmla="*/ 393229 w 572833"/>
                    <a:gd name="connsiteY33" fmla="*/ 164537 h 236960"/>
                    <a:gd name="connsiteX34" fmla="*/ 392762 w 572833"/>
                    <a:gd name="connsiteY34" fmla="*/ 201817 h 236960"/>
                    <a:gd name="connsiteX35" fmla="*/ 369906 w 572833"/>
                    <a:gd name="connsiteY35" fmla="*/ 225789 h 236960"/>
                    <a:gd name="connsiteX36" fmla="*/ 338127 w 572833"/>
                    <a:gd name="connsiteY36" fmla="*/ 216456 h 236960"/>
                    <a:gd name="connsiteX37" fmla="*/ 324523 w 572833"/>
                    <a:gd name="connsiteY37" fmla="*/ 193562 h 236960"/>
                    <a:gd name="connsiteX38" fmla="*/ 317161 w 572833"/>
                    <a:gd name="connsiteY38" fmla="*/ 219720 h 236960"/>
                    <a:gd name="connsiteX39" fmla="*/ 288880 w 572833"/>
                    <a:gd name="connsiteY39" fmla="*/ 236960 h 236960"/>
                    <a:gd name="connsiteX40" fmla="*/ 260599 w 572833"/>
                    <a:gd name="connsiteY40" fmla="*/ 219720 h 236960"/>
                    <a:gd name="connsiteX41" fmla="*/ 252429 w 572833"/>
                    <a:gd name="connsiteY41" fmla="*/ 190691 h 236960"/>
                    <a:gd name="connsiteX42" fmla="*/ 236787 w 572833"/>
                    <a:gd name="connsiteY42" fmla="*/ 217015 h 236960"/>
                    <a:gd name="connsiteX43" fmla="*/ 205008 w 572833"/>
                    <a:gd name="connsiteY43" fmla="*/ 226348 h 236960"/>
                    <a:gd name="connsiteX44" fmla="*/ 182152 w 572833"/>
                    <a:gd name="connsiteY44" fmla="*/ 202376 h 236960"/>
                    <a:gd name="connsiteX45" fmla="*/ 181724 w 572833"/>
                    <a:gd name="connsiteY45" fmla="*/ 168264 h 236960"/>
                    <a:gd name="connsiteX46" fmla="*/ 156036 w 572833"/>
                    <a:gd name="connsiteY46" fmla="*/ 193315 h 236960"/>
                    <a:gd name="connsiteX47" fmla="*/ 122924 w 572833"/>
                    <a:gd name="connsiteY47" fmla="*/ 194104 h 236960"/>
                    <a:gd name="connsiteX48" fmla="*/ 107053 w 572833"/>
                    <a:gd name="connsiteY48" fmla="*/ 165034 h 236960"/>
                    <a:gd name="connsiteX49" fmla="*/ 114525 w 572833"/>
                    <a:gd name="connsiteY49" fmla="*/ 135675 h 236960"/>
                    <a:gd name="connsiteX50" fmla="*/ 88547 w 572833"/>
                    <a:gd name="connsiteY50" fmla="*/ 150242 h 236960"/>
                    <a:gd name="connsiteX51" fmla="*/ 56359 w 572833"/>
                    <a:gd name="connsiteY51" fmla="*/ 142435 h 236960"/>
                    <a:gd name="connsiteX52" fmla="*/ 48552 w 572833"/>
                    <a:gd name="connsiteY52" fmla="*/ 110247 h 236960"/>
                    <a:gd name="connsiteX53" fmla="*/ 65150 w 572833"/>
                    <a:gd name="connsiteY53" fmla="*/ 80647 h 236960"/>
                    <a:gd name="connsiteX54" fmla="*/ 32868 w 572833"/>
                    <a:gd name="connsiteY54" fmla="*/ 88864 h 236960"/>
                    <a:gd name="connsiteX55" fmla="*/ 3797 w 572833"/>
                    <a:gd name="connsiteY55" fmla="*/ 72992 h 236960"/>
                    <a:gd name="connsiteX56" fmla="*/ 34774 w 572833"/>
                    <a:gd name="connsiteY56" fmla="*/ 8925 h 236960"/>
                    <a:gd name="connsiteX57" fmla="*/ 69837 w 572833"/>
                    <a:gd name="connsiteY57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93079 w 572833"/>
                    <a:gd name="connsiteY3" fmla="*/ 59423 h 236960"/>
                    <a:gd name="connsiteX4" fmla="*/ 132415 w 572833"/>
                    <a:gd name="connsiteY4" fmla="*/ 91138 h 236960"/>
                    <a:gd name="connsiteX5" fmla="*/ 144631 w 572833"/>
                    <a:gd name="connsiteY5" fmla="*/ 96333 h 236960"/>
                    <a:gd name="connsiteX6" fmla="*/ 143948 w 572833"/>
                    <a:gd name="connsiteY6" fmla="*/ 97552 h 236960"/>
                    <a:gd name="connsiteX7" fmla="*/ 196937 w 572833"/>
                    <a:gd name="connsiteY7" fmla="*/ 118578 h 236960"/>
                    <a:gd name="connsiteX8" fmla="*/ 197657 w 572833"/>
                    <a:gd name="connsiteY8" fmla="*/ 121225 h 236960"/>
                    <a:gd name="connsiteX9" fmla="*/ 203697 w 572833"/>
                    <a:gd name="connsiteY9" fmla="*/ 121970 h 236960"/>
                    <a:gd name="connsiteX10" fmla="*/ 204672 w 572833"/>
                    <a:gd name="connsiteY10" fmla="*/ 121413 h 236960"/>
                    <a:gd name="connsiteX11" fmla="*/ 253070 w 572833"/>
                    <a:gd name="connsiteY11" fmla="*/ 127576 h 236960"/>
                    <a:gd name="connsiteX12" fmla="*/ 267694 w 572833"/>
                    <a:gd name="connsiteY12" fmla="*/ 129438 h 236960"/>
                    <a:gd name="connsiteX13" fmla="*/ 289758 w 572833"/>
                    <a:gd name="connsiteY13" fmla="*/ 132248 h 236960"/>
                    <a:gd name="connsiteX14" fmla="*/ 310265 w 572833"/>
                    <a:gd name="connsiteY14" fmla="*/ 129637 h 236960"/>
                    <a:gd name="connsiteX15" fmla="*/ 321124 w 572833"/>
                    <a:gd name="connsiteY15" fmla="*/ 128254 h 236960"/>
                    <a:gd name="connsiteX16" fmla="*/ 371473 w 572833"/>
                    <a:gd name="connsiteY16" fmla="*/ 121842 h 236960"/>
                    <a:gd name="connsiteX17" fmla="*/ 379154 w 572833"/>
                    <a:gd name="connsiteY17" fmla="*/ 120035 h 236960"/>
                    <a:gd name="connsiteX18" fmla="*/ 447101 w 572833"/>
                    <a:gd name="connsiteY18" fmla="*/ 91138 h 236960"/>
                    <a:gd name="connsiteX19" fmla="*/ 494789 w 572833"/>
                    <a:gd name="connsiteY19" fmla="*/ 46523 h 236960"/>
                    <a:gd name="connsiteX20" fmla="*/ 509176 w 572833"/>
                    <a:gd name="connsiteY20" fmla="*/ 1572 h 236960"/>
                    <a:gd name="connsiteX21" fmla="*/ 538058 w 572833"/>
                    <a:gd name="connsiteY21" fmla="*/ 8923 h 236960"/>
                    <a:gd name="connsiteX22" fmla="*/ 569036 w 572833"/>
                    <a:gd name="connsiteY22" fmla="*/ 72991 h 236960"/>
                    <a:gd name="connsiteX23" fmla="*/ 539965 w 572833"/>
                    <a:gd name="connsiteY23" fmla="*/ 88863 h 236960"/>
                    <a:gd name="connsiteX24" fmla="*/ 511177 w 572833"/>
                    <a:gd name="connsiteY24" fmla="*/ 81534 h 236960"/>
                    <a:gd name="connsiteX25" fmla="*/ 526422 w 572833"/>
                    <a:gd name="connsiteY25" fmla="*/ 108723 h 236960"/>
                    <a:gd name="connsiteX26" fmla="*/ 518615 w 572833"/>
                    <a:gd name="connsiteY26" fmla="*/ 140911 h 236960"/>
                    <a:gd name="connsiteX27" fmla="*/ 486427 w 572833"/>
                    <a:gd name="connsiteY27" fmla="*/ 148718 h 236960"/>
                    <a:gd name="connsiteX28" fmla="*/ 462492 w 572833"/>
                    <a:gd name="connsiteY28" fmla="*/ 135297 h 236960"/>
                    <a:gd name="connsiteX29" fmla="*/ 469512 w 572833"/>
                    <a:gd name="connsiteY29" fmla="*/ 162879 h 236960"/>
                    <a:gd name="connsiteX30" fmla="*/ 453641 w 572833"/>
                    <a:gd name="connsiteY30" fmla="*/ 191949 h 236960"/>
                    <a:gd name="connsiteX31" fmla="*/ 420529 w 572833"/>
                    <a:gd name="connsiteY31" fmla="*/ 191160 h 236960"/>
                    <a:gd name="connsiteX32" fmla="*/ 393229 w 572833"/>
                    <a:gd name="connsiteY32" fmla="*/ 164537 h 236960"/>
                    <a:gd name="connsiteX33" fmla="*/ 392762 w 572833"/>
                    <a:gd name="connsiteY33" fmla="*/ 201817 h 236960"/>
                    <a:gd name="connsiteX34" fmla="*/ 369906 w 572833"/>
                    <a:gd name="connsiteY34" fmla="*/ 225789 h 236960"/>
                    <a:gd name="connsiteX35" fmla="*/ 338127 w 572833"/>
                    <a:gd name="connsiteY35" fmla="*/ 216456 h 236960"/>
                    <a:gd name="connsiteX36" fmla="*/ 324523 w 572833"/>
                    <a:gd name="connsiteY36" fmla="*/ 193562 h 236960"/>
                    <a:gd name="connsiteX37" fmla="*/ 317161 w 572833"/>
                    <a:gd name="connsiteY37" fmla="*/ 219720 h 236960"/>
                    <a:gd name="connsiteX38" fmla="*/ 288880 w 572833"/>
                    <a:gd name="connsiteY38" fmla="*/ 236960 h 236960"/>
                    <a:gd name="connsiteX39" fmla="*/ 260599 w 572833"/>
                    <a:gd name="connsiteY39" fmla="*/ 219720 h 236960"/>
                    <a:gd name="connsiteX40" fmla="*/ 252429 w 572833"/>
                    <a:gd name="connsiteY40" fmla="*/ 190691 h 236960"/>
                    <a:gd name="connsiteX41" fmla="*/ 236787 w 572833"/>
                    <a:gd name="connsiteY41" fmla="*/ 217015 h 236960"/>
                    <a:gd name="connsiteX42" fmla="*/ 205008 w 572833"/>
                    <a:gd name="connsiteY42" fmla="*/ 226348 h 236960"/>
                    <a:gd name="connsiteX43" fmla="*/ 182152 w 572833"/>
                    <a:gd name="connsiteY43" fmla="*/ 202376 h 236960"/>
                    <a:gd name="connsiteX44" fmla="*/ 181724 w 572833"/>
                    <a:gd name="connsiteY44" fmla="*/ 168264 h 236960"/>
                    <a:gd name="connsiteX45" fmla="*/ 156036 w 572833"/>
                    <a:gd name="connsiteY45" fmla="*/ 193315 h 236960"/>
                    <a:gd name="connsiteX46" fmla="*/ 122924 w 572833"/>
                    <a:gd name="connsiteY46" fmla="*/ 194104 h 236960"/>
                    <a:gd name="connsiteX47" fmla="*/ 107053 w 572833"/>
                    <a:gd name="connsiteY47" fmla="*/ 165034 h 236960"/>
                    <a:gd name="connsiteX48" fmla="*/ 114525 w 572833"/>
                    <a:gd name="connsiteY48" fmla="*/ 135675 h 236960"/>
                    <a:gd name="connsiteX49" fmla="*/ 88547 w 572833"/>
                    <a:gd name="connsiteY49" fmla="*/ 150242 h 236960"/>
                    <a:gd name="connsiteX50" fmla="*/ 56359 w 572833"/>
                    <a:gd name="connsiteY50" fmla="*/ 142435 h 236960"/>
                    <a:gd name="connsiteX51" fmla="*/ 48552 w 572833"/>
                    <a:gd name="connsiteY51" fmla="*/ 110247 h 236960"/>
                    <a:gd name="connsiteX52" fmla="*/ 65150 w 572833"/>
                    <a:gd name="connsiteY52" fmla="*/ 80647 h 236960"/>
                    <a:gd name="connsiteX53" fmla="*/ 32868 w 572833"/>
                    <a:gd name="connsiteY53" fmla="*/ 88864 h 236960"/>
                    <a:gd name="connsiteX54" fmla="*/ 3797 w 572833"/>
                    <a:gd name="connsiteY54" fmla="*/ 72992 h 236960"/>
                    <a:gd name="connsiteX55" fmla="*/ 34774 w 572833"/>
                    <a:gd name="connsiteY55" fmla="*/ 8925 h 236960"/>
                    <a:gd name="connsiteX56" fmla="*/ 69837 w 572833"/>
                    <a:gd name="connsiteY56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289758 w 572833"/>
                    <a:gd name="connsiteY12" fmla="*/ 132248 h 236960"/>
                    <a:gd name="connsiteX13" fmla="*/ 310265 w 572833"/>
                    <a:gd name="connsiteY13" fmla="*/ 129637 h 236960"/>
                    <a:gd name="connsiteX14" fmla="*/ 321124 w 572833"/>
                    <a:gd name="connsiteY14" fmla="*/ 128254 h 236960"/>
                    <a:gd name="connsiteX15" fmla="*/ 371473 w 572833"/>
                    <a:gd name="connsiteY15" fmla="*/ 121842 h 236960"/>
                    <a:gd name="connsiteX16" fmla="*/ 379154 w 572833"/>
                    <a:gd name="connsiteY16" fmla="*/ 120035 h 236960"/>
                    <a:gd name="connsiteX17" fmla="*/ 447101 w 572833"/>
                    <a:gd name="connsiteY17" fmla="*/ 91138 h 236960"/>
                    <a:gd name="connsiteX18" fmla="*/ 494789 w 572833"/>
                    <a:gd name="connsiteY18" fmla="*/ 46523 h 236960"/>
                    <a:gd name="connsiteX19" fmla="*/ 509176 w 572833"/>
                    <a:gd name="connsiteY19" fmla="*/ 1572 h 236960"/>
                    <a:gd name="connsiteX20" fmla="*/ 538058 w 572833"/>
                    <a:gd name="connsiteY20" fmla="*/ 8923 h 236960"/>
                    <a:gd name="connsiteX21" fmla="*/ 569036 w 572833"/>
                    <a:gd name="connsiteY21" fmla="*/ 72991 h 236960"/>
                    <a:gd name="connsiteX22" fmla="*/ 539965 w 572833"/>
                    <a:gd name="connsiteY22" fmla="*/ 88863 h 236960"/>
                    <a:gd name="connsiteX23" fmla="*/ 511177 w 572833"/>
                    <a:gd name="connsiteY23" fmla="*/ 81534 h 236960"/>
                    <a:gd name="connsiteX24" fmla="*/ 526422 w 572833"/>
                    <a:gd name="connsiteY24" fmla="*/ 108723 h 236960"/>
                    <a:gd name="connsiteX25" fmla="*/ 518615 w 572833"/>
                    <a:gd name="connsiteY25" fmla="*/ 140911 h 236960"/>
                    <a:gd name="connsiteX26" fmla="*/ 486427 w 572833"/>
                    <a:gd name="connsiteY26" fmla="*/ 148718 h 236960"/>
                    <a:gd name="connsiteX27" fmla="*/ 462492 w 572833"/>
                    <a:gd name="connsiteY27" fmla="*/ 135297 h 236960"/>
                    <a:gd name="connsiteX28" fmla="*/ 469512 w 572833"/>
                    <a:gd name="connsiteY28" fmla="*/ 162879 h 236960"/>
                    <a:gd name="connsiteX29" fmla="*/ 453641 w 572833"/>
                    <a:gd name="connsiteY29" fmla="*/ 191949 h 236960"/>
                    <a:gd name="connsiteX30" fmla="*/ 420529 w 572833"/>
                    <a:gd name="connsiteY30" fmla="*/ 191160 h 236960"/>
                    <a:gd name="connsiteX31" fmla="*/ 393229 w 572833"/>
                    <a:gd name="connsiteY31" fmla="*/ 164537 h 236960"/>
                    <a:gd name="connsiteX32" fmla="*/ 392762 w 572833"/>
                    <a:gd name="connsiteY32" fmla="*/ 201817 h 236960"/>
                    <a:gd name="connsiteX33" fmla="*/ 369906 w 572833"/>
                    <a:gd name="connsiteY33" fmla="*/ 225789 h 236960"/>
                    <a:gd name="connsiteX34" fmla="*/ 338127 w 572833"/>
                    <a:gd name="connsiteY34" fmla="*/ 216456 h 236960"/>
                    <a:gd name="connsiteX35" fmla="*/ 324523 w 572833"/>
                    <a:gd name="connsiteY35" fmla="*/ 193562 h 236960"/>
                    <a:gd name="connsiteX36" fmla="*/ 317161 w 572833"/>
                    <a:gd name="connsiteY36" fmla="*/ 219720 h 236960"/>
                    <a:gd name="connsiteX37" fmla="*/ 288880 w 572833"/>
                    <a:gd name="connsiteY37" fmla="*/ 236960 h 236960"/>
                    <a:gd name="connsiteX38" fmla="*/ 260599 w 572833"/>
                    <a:gd name="connsiteY38" fmla="*/ 219720 h 236960"/>
                    <a:gd name="connsiteX39" fmla="*/ 252429 w 572833"/>
                    <a:gd name="connsiteY39" fmla="*/ 190691 h 236960"/>
                    <a:gd name="connsiteX40" fmla="*/ 236787 w 572833"/>
                    <a:gd name="connsiteY40" fmla="*/ 217015 h 236960"/>
                    <a:gd name="connsiteX41" fmla="*/ 205008 w 572833"/>
                    <a:gd name="connsiteY41" fmla="*/ 226348 h 236960"/>
                    <a:gd name="connsiteX42" fmla="*/ 182152 w 572833"/>
                    <a:gd name="connsiteY42" fmla="*/ 202376 h 236960"/>
                    <a:gd name="connsiteX43" fmla="*/ 181724 w 572833"/>
                    <a:gd name="connsiteY43" fmla="*/ 168264 h 236960"/>
                    <a:gd name="connsiteX44" fmla="*/ 156036 w 572833"/>
                    <a:gd name="connsiteY44" fmla="*/ 193315 h 236960"/>
                    <a:gd name="connsiteX45" fmla="*/ 122924 w 572833"/>
                    <a:gd name="connsiteY45" fmla="*/ 194104 h 236960"/>
                    <a:gd name="connsiteX46" fmla="*/ 107053 w 572833"/>
                    <a:gd name="connsiteY46" fmla="*/ 165034 h 236960"/>
                    <a:gd name="connsiteX47" fmla="*/ 114525 w 572833"/>
                    <a:gd name="connsiteY47" fmla="*/ 135675 h 236960"/>
                    <a:gd name="connsiteX48" fmla="*/ 88547 w 572833"/>
                    <a:gd name="connsiteY48" fmla="*/ 150242 h 236960"/>
                    <a:gd name="connsiteX49" fmla="*/ 56359 w 572833"/>
                    <a:gd name="connsiteY49" fmla="*/ 142435 h 236960"/>
                    <a:gd name="connsiteX50" fmla="*/ 48552 w 572833"/>
                    <a:gd name="connsiteY50" fmla="*/ 110247 h 236960"/>
                    <a:gd name="connsiteX51" fmla="*/ 65150 w 572833"/>
                    <a:gd name="connsiteY51" fmla="*/ 80647 h 236960"/>
                    <a:gd name="connsiteX52" fmla="*/ 32868 w 572833"/>
                    <a:gd name="connsiteY52" fmla="*/ 88864 h 236960"/>
                    <a:gd name="connsiteX53" fmla="*/ 3797 w 572833"/>
                    <a:gd name="connsiteY53" fmla="*/ 72992 h 236960"/>
                    <a:gd name="connsiteX54" fmla="*/ 34774 w 572833"/>
                    <a:gd name="connsiteY54" fmla="*/ 8925 h 236960"/>
                    <a:gd name="connsiteX55" fmla="*/ 69837 w 572833"/>
                    <a:gd name="connsiteY55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310265 w 572833"/>
                    <a:gd name="connsiteY12" fmla="*/ 129637 h 236960"/>
                    <a:gd name="connsiteX13" fmla="*/ 321124 w 572833"/>
                    <a:gd name="connsiteY13" fmla="*/ 128254 h 236960"/>
                    <a:gd name="connsiteX14" fmla="*/ 371473 w 572833"/>
                    <a:gd name="connsiteY14" fmla="*/ 121842 h 236960"/>
                    <a:gd name="connsiteX15" fmla="*/ 379154 w 572833"/>
                    <a:gd name="connsiteY15" fmla="*/ 120035 h 236960"/>
                    <a:gd name="connsiteX16" fmla="*/ 447101 w 572833"/>
                    <a:gd name="connsiteY16" fmla="*/ 91138 h 236960"/>
                    <a:gd name="connsiteX17" fmla="*/ 494789 w 572833"/>
                    <a:gd name="connsiteY17" fmla="*/ 46523 h 236960"/>
                    <a:gd name="connsiteX18" fmla="*/ 509176 w 572833"/>
                    <a:gd name="connsiteY18" fmla="*/ 1572 h 236960"/>
                    <a:gd name="connsiteX19" fmla="*/ 538058 w 572833"/>
                    <a:gd name="connsiteY19" fmla="*/ 8923 h 236960"/>
                    <a:gd name="connsiteX20" fmla="*/ 569036 w 572833"/>
                    <a:gd name="connsiteY20" fmla="*/ 72991 h 236960"/>
                    <a:gd name="connsiteX21" fmla="*/ 539965 w 572833"/>
                    <a:gd name="connsiteY21" fmla="*/ 88863 h 236960"/>
                    <a:gd name="connsiteX22" fmla="*/ 511177 w 572833"/>
                    <a:gd name="connsiteY22" fmla="*/ 81534 h 236960"/>
                    <a:gd name="connsiteX23" fmla="*/ 526422 w 572833"/>
                    <a:gd name="connsiteY23" fmla="*/ 108723 h 236960"/>
                    <a:gd name="connsiteX24" fmla="*/ 518615 w 572833"/>
                    <a:gd name="connsiteY24" fmla="*/ 140911 h 236960"/>
                    <a:gd name="connsiteX25" fmla="*/ 486427 w 572833"/>
                    <a:gd name="connsiteY25" fmla="*/ 148718 h 236960"/>
                    <a:gd name="connsiteX26" fmla="*/ 462492 w 572833"/>
                    <a:gd name="connsiteY26" fmla="*/ 135297 h 236960"/>
                    <a:gd name="connsiteX27" fmla="*/ 469512 w 572833"/>
                    <a:gd name="connsiteY27" fmla="*/ 162879 h 236960"/>
                    <a:gd name="connsiteX28" fmla="*/ 453641 w 572833"/>
                    <a:gd name="connsiteY28" fmla="*/ 191949 h 236960"/>
                    <a:gd name="connsiteX29" fmla="*/ 420529 w 572833"/>
                    <a:gd name="connsiteY29" fmla="*/ 191160 h 236960"/>
                    <a:gd name="connsiteX30" fmla="*/ 393229 w 572833"/>
                    <a:gd name="connsiteY30" fmla="*/ 164537 h 236960"/>
                    <a:gd name="connsiteX31" fmla="*/ 392762 w 572833"/>
                    <a:gd name="connsiteY31" fmla="*/ 201817 h 236960"/>
                    <a:gd name="connsiteX32" fmla="*/ 369906 w 572833"/>
                    <a:gd name="connsiteY32" fmla="*/ 225789 h 236960"/>
                    <a:gd name="connsiteX33" fmla="*/ 338127 w 572833"/>
                    <a:gd name="connsiteY33" fmla="*/ 216456 h 236960"/>
                    <a:gd name="connsiteX34" fmla="*/ 324523 w 572833"/>
                    <a:gd name="connsiteY34" fmla="*/ 193562 h 236960"/>
                    <a:gd name="connsiteX35" fmla="*/ 317161 w 572833"/>
                    <a:gd name="connsiteY35" fmla="*/ 219720 h 236960"/>
                    <a:gd name="connsiteX36" fmla="*/ 288880 w 572833"/>
                    <a:gd name="connsiteY36" fmla="*/ 236960 h 236960"/>
                    <a:gd name="connsiteX37" fmla="*/ 260599 w 572833"/>
                    <a:gd name="connsiteY37" fmla="*/ 219720 h 236960"/>
                    <a:gd name="connsiteX38" fmla="*/ 252429 w 572833"/>
                    <a:gd name="connsiteY38" fmla="*/ 190691 h 236960"/>
                    <a:gd name="connsiteX39" fmla="*/ 236787 w 572833"/>
                    <a:gd name="connsiteY39" fmla="*/ 217015 h 236960"/>
                    <a:gd name="connsiteX40" fmla="*/ 205008 w 572833"/>
                    <a:gd name="connsiteY40" fmla="*/ 226348 h 236960"/>
                    <a:gd name="connsiteX41" fmla="*/ 182152 w 572833"/>
                    <a:gd name="connsiteY41" fmla="*/ 202376 h 236960"/>
                    <a:gd name="connsiteX42" fmla="*/ 181724 w 572833"/>
                    <a:gd name="connsiteY42" fmla="*/ 168264 h 236960"/>
                    <a:gd name="connsiteX43" fmla="*/ 156036 w 572833"/>
                    <a:gd name="connsiteY43" fmla="*/ 193315 h 236960"/>
                    <a:gd name="connsiteX44" fmla="*/ 122924 w 572833"/>
                    <a:gd name="connsiteY44" fmla="*/ 194104 h 236960"/>
                    <a:gd name="connsiteX45" fmla="*/ 107053 w 572833"/>
                    <a:gd name="connsiteY45" fmla="*/ 165034 h 236960"/>
                    <a:gd name="connsiteX46" fmla="*/ 114525 w 572833"/>
                    <a:gd name="connsiteY46" fmla="*/ 135675 h 236960"/>
                    <a:gd name="connsiteX47" fmla="*/ 88547 w 572833"/>
                    <a:gd name="connsiteY47" fmla="*/ 150242 h 236960"/>
                    <a:gd name="connsiteX48" fmla="*/ 56359 w 572833"/>
                    <a:gd name="connsiteY48" fmla="*/ 142435 h 236960"/>
                    <a:gd name="connsiteX49" fmla="*/ 48552 w 572833"/>
                    <a:gd name="connsiteY49" fmla="*/ 110247 h 236960"/>
                    <a:gd name="connsiteX50" fmla="*/ 65150 w 572833"/>
                    <a:gd name="connsiteY50" fmla="*/ 80647 h 236960"/>
                    <a:gd name="connsiteX51" fmla="*/ 32868 w 572833"/>
                    <a:gd name="connsiteY51" fmla="*/ 88864 h 236960"/>
                    <a:gd name="connsiteX52" fmla="*/ 3797 w 572833"/>
                    <a:gd name="connsiteY52" fmla="*/ 72992 h 236960"/>
                    <a:gd name="connsiteX53" fmla="*/ 34774 w 572833"/>
                    <a:gd name="connsiteY53" fmla="*/ 8925 h 236960"/>
                    <a:gd name="connsiteX54" fmla="*/ 69837 w 572833"/>
                    <a:gd name="connsiteY54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04672 w 572833"/>
                    <a:gd name="connsiteY9" fmla="*/ 121413 h 236960"/>
                    <a:gd name="connsiteX10" fmla="*/ 253070 w 572833"/>
                    <a:gd name="connsiteY10" fmla="*/ 127576 h 236960"/>
                    <a:gd name="connsiteX11" fmla="*/ 267694 w 572833"/>
                    <a:gd name="connsiteY11" fmla="*/ 129438 h 236960"/>
                    <a:gd name="connsiteX12" fmla="*/ 310265 w 572833"/>
                    <a:gd name="connsiteY12" fmla="*/ 129637 h 236960"/>
                    <a:gd name="connsiteX13" fmla="*/ 371473 w 572833"/>
                    <a:gd name="connsiteY13" fmla="*/ 121842 h 236960"/>
                    <a:gd name="connsiteX14" fmla="*/ 379154 w 572833"/>
                    <a:gd name="connsiteY14" fmla="*/ 120035 h 236960"/>
                    <a:gd name="connsiteX15" fmla="*/ 447101 w 572833"/>
                    <a:gd name="connsiteY15" fmla="*/ 91138 h 236960"/>
                    <a:gd name="connsiteX16" fmla="*/ 494789 w 572833"/>
                    <a:gd name="connsiteY16" fmla="*/ 46523 h 236960"/>
                    <a:gd name="connsiteX17" fmla="*/ 509176 w 572833"/>
                    <a:gd name="connsiteY17" fmla="*/ 1572 h 236960"/>
                    <a:gd name="connsiteX18" fmla="*/ 538058 w 572833"/>
                    <a:gd name="connsiteY18" fmla="*/ 8923 h 236960"/>
                    <a:gd name="connsiteX19" fmla="*/ 569036 w 572833"/>
                    <a:gd name="connsiteY19" fmla="*/ 72991 h 236960"/>
                    <a:gd name="connsiteX20" fmla="*/ 539965 w 572833"/>
                    <a:gd name="connsiteY20" fmla="*/ 88863 h 236960"/>
                    <a:gd name="connsiteX21" fmla="*/ 511177 w 572833"/>
                    <a:gd name="connsiteY21" fmla="*/ 81534 h 236960"/>
                    <a:gd name="connsiteX22" fmla="*/ 526422 w 572833"/>
                    <a:gd name="connsiteY22" fmla="*/ 108723 h 236960"/>
                    <a:gd name="connsiteX23" fmla="*/ 518615 w 572833"/>
                    <a:gd name="connsiteY23" fmla="*/ 140911 h 236960"/>
                    <a:gd name="connsiteX24" fmla="*/ 486427 w 572833"/>
                    <a:gd name="connsiteY24" fmla="*/ 148718 h 236960"/>
                    <a:gd name="connsiteX25" fmla="*/ 462492 w 572833"/>
                    <a:gd name="connsiteY25" fmla="*/ 135297 h 236960"/>
                    <a:gd name="connsiteX26" fmla="*/ 469512 w 572833"/>
                    <a:gd name="connsiteY26" fmla="*/ 162879 h 236960"/>
                    <a:gd name="connsiteX27" fmla="*/ 453641 w 572833"/>
                    <a:gd name="connsiteY27" fmla="*/ 191949 h 236960"/>
                    <a:gd name="connsiteX28" fmla="*/ 420529 w 572833"/>
                    <a:gd name="connsiteY28" fmla="*/ 191160 h 236960"/>
                    <a:gd name="connsiteX29" fmla="*/ 393229 w 572833"/>
                    <a:gd name="connsiteY29" fmla="*/ 164537 h 236960"/>
                    <a:gd name="connsiteX30" fmla="*/ 392762 w 572833"/>
                    <a:gd name="connsiteY30" fmla="*/ 201817 h 236960"/>
                    <a:gd name="connsiteX31" fmla="*/ 369906 w 572833"/>
                    <a:gd name="connsiteY31" fmla="*/ 225789 h 236960"/>
                    <a:gd name="connsiteX32" fmla="*/ 338127 w 572833"/>
                    <a:gd name="connsiteY32" fmla="*/ 216456 h 236960"/>
                    <a:gd name="connsiteX33" fmla="*/ 324523 w 572833"/>
                    <a:gd name="connsiteY33" fmla="*/ 193562 h 236960"/>
                    <a:gd name="connsiteX34" fmla="*/ 317161 w 572833"/>
                    <a:gd name="connsiteY34" fmla="*/ 219720 h 236960"/>
                    <a:gd name="connsiteX35" fmla="*/ 288880 w 572833"/>
                    <a:gd name="connsiteY35" fmla="*/ 236960 h 236960"/>
                    <a:gd name="connsiteX36" fmla="*/ 260599 w 572833"/>
                    <a:gd name="connsiteY36" fmla="*/ 219720 h 236960"/>
                    <a:gd name="connsiteX37" fmla="*/ 252429 w 572833"/>
                    <a:gd name="connsiteY37" fmla="*/ 190691 h 236960"/>
                    <a:gd name="connsiteX38" fmla="*/ 236787 w 572833"/>
                    <a:gd name="connsiteY38" fmla="*/ 217015 h 236960"/>
                    <a:gd name="connsiteX39" fmla="*/ 205008 w 572833"/>
                    <a:gd name="connsiteY39" fmla="*/ 226348 h 236960"/>
                    <a:gd name="connsiteX40" fmla="*/ 182152 w 572833"/>
                    <a:gd name="connsiteY40" fmla="*/ 202376 h 236960"/>
                    <a:gd name="connsiteX41" fmla="*/ 181724 w 572833"/>
                    <a:gd name="connsiteY41" fmla="*/ 168264 h 236960"/>
                    <a:gd name="connsiteX42" fmla="*/ 156036 w 572833"/>
                    <a:gd name="connsiteY42" fmla="*/ 193315 h 236960"/>
                    <a:gd name="connsiteX43" fmla="*/ 122924 w 572833"/>
                    <a:gd name="connsiteY43" fmla="*/ 194104 h 236960"/>
                    <a:gd name="connsiteX44" fmla="*/ 107053 w 572833"/>
                    <a:gd name="connsiteY44" fmla="*/ 165034 h 236960"/>
                    <a:gd name="connsiteX45" fmla="*/ 114525 w 572833"/>
                    <a:gd name="connsiteY45" fmla="*/ 135675 h 236960"/>
                    <a:gd name="connsiteX46" fmla="*/ 88547 w 572833"/>
                    <a:gd name="connsiteY46" fmla="*/ 150242 h 236960"/>
                    <a:gd name="connsiteX47" fmla="*/ 56359 w 572833"/>
                    <a:gd name="connsiteY47" fmla="*/ 142435 h 236960"/>
                    <a:gd name="connsiteX48" fmla="*/ 48552 w 572833"/>
                    <a:gd name="connsiteY48" fmla="*/ 110247 h 236960"/>
                    <a:gd name="connsiteX49" fmla="*/ 65150 w 572833"/>
                    <a:gd name="connsiteY49" fmla="*/ 80647 h 236960"/>
                    <a:gd name="connsiteX50" fmla="*/ 32868 w 572833"/>
                    <a:gd name="connsiteY50" fmla="*/ 88864 h 236960"/>
                    <a:gd name="connsiteX51" fmla="*/ 3797 w 572833"/>
                    <a:gd name="connsiteY51" fmla="*/ 72992 h 236960"/>
                    <a:gd name="connsiteX52" fmla="*/ 34774 w 572833"/>
                    <a:gd name="connsiteY52" fmla="*/ 8925 h 236960"/>
                    <a:gd name="connsiteX53" fmla="*/ 69837 w 572833"/>
                    <a:gd name="connsiteY53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03697 w 572833"/>
                    <a:gd name="connsiteY8" fmla="*/ 121970 h 236960"/>
                    <a:gd name="connsiteX9" fmla="*/ 253070 w 572833"/>
                    <a:gd name="connsiteY9" fmla="*/ 127576 h 236960"/>
                    <a:gd name="connsiteX10" fmla="*/ 267694 w 572833"/>
                    <a:gd name="connsiteY10" fmla="*/ 129438 h 236960"/>
                    <a:gd name="connsiteX11" fmla="*/ 310265 w 572833"/>
                    <a:gd name="connsiteY11" fmla="*/ 129637 h 236960"/>
                    <a:gd name="connsiteX12" fmla="*/ 371473 w 572833"/>
                    <a:gd name="connsiteY12" fmla="*/ 121842 h 236960"/>
                    <a:gd name="connsiteX13" fmla="*/ 379154 w 572833"/>
                    <a:gd name="connsiteY13" fmla="*/ 120035 h 236960"/>
                    <a:gd name="connsiteX14" fmla="*/ 447101 w 572833"/>
                    <a:gd name="connsiteY14" fmla="*/ 91138 h 236960"/>
                    <a:gd name="connsiteX15" fmla="*/ 494789 w 572833"/>
                    <a:gd name="connsiteY15" fmla="*/ 46523 h 236960"/>
                    <a:gd name="connsiteX16" fmla="*/ 509176 w 572833"/>
                    <a:gd name="connsiteY16" fmla="*/ 1572 h 236960"/>
                    <a:gd name="connsiteX17" fmla="*/ 538058 w 572833"/>
                    <a:gd name="connsiteY17" fmla="*/ 8923 h 236960"/>
                    <a:gd name="connsiteX18" fmla="*/ 569036 w 572833"/>
                    <a:gd name="connsiteY18" fmla="*/ 72991 h 236960"/>
                    <a:gd name="connsiteX19" fmla="*/ 539965 w 572833"/>
                    <a:gd name="connsiteY19" fmla="*/ 88863 h 236960"/>
                    <a:gd name="connsiteX20" fmla="*/ 511177 w 572833"/>
                    <a:gd name="connsiteY20" fmla="*/ 81534 h 236960"/>
                    <a:gd name="connsiteX21" fmla="*/ 526422 w 572833"/>
                    <a:gd name="connsiteY21" fmla="*/ 108723 h 236960"/>
                    <a:gd name="connsiteX22" fmla="*/ 518615 w 572833"/>
                    <a:gd name="connsiteY22" fmla="*/ 140911 h 236960"/>
                    <a:gd name="connsiteX23" fmla="*/ 486427 w 572833"/>
                    <a:gd name="connsiteY23" fmla="*/ 148718 h 236960"/>
                    <a:gd name="connsiteX24" fmla="*/ 462492 w 572833"/>
                    <a:gd name="connsiteY24" fmla="*/ 135297 h 236960"/>
                    <a:gd name="connsiteX25" fmla="*/ 469512 w 572833"/>
                    <a:gd name="connsiteY25" fmla="*/ 162879 h 236960"/>
                    <a:gd name="connsiteX26" fmla="*/ 453641 w 572833"/>
                    <a:gd name="connsiteY26" fmla="*/ 191949 h 236960"/>
                    <a:gd name="connsiteX27" fmla="*/ 420529 w 572833"/>
                    <a:gd name="connsiteY27" fmla="*/ 191160 h 236960"/>
                    <a:gd name="connsiteX28" fmla="*/ 393229 w 572833"/>
                    <a:gd name="connsiteY28" fmla="*/ 164537 h 236960"/>
                    <a:gd name="connsiteX29" fmla="*/ 392762 w 572833"/>
                    <a:gd name="connsiteY29" fmla="*/ 201817 h 236960"/>
                    <a:gd name="connsiteX30" fmla="*/ 369906 w 572833"/>
                    <a:gd name="connsiteY30" fmla="*/ 225789 h 236960"/>
                    <a:gd name="connsiteX31" fmla="*/ 338127 w 572833"/>
                    <a:gd name="connsiteY31" fmla="*/ 216456 h 236960"/>
                    <a:gd name="connsiteX32" fmla="*/ 324523 w 572833"/>
                    <a:gd name="connsiteY32" fmla="*/ 193562 h 236960"/>
                    <a:gd name="connsiteX33" fmla="*/ 317161 w 572833"/>
                    <a:gd name="connsiteY33" fmla="*/ 219720 h 236960"/>
                    <a:gd name="connsiteX34" fmla="*/ 288880 w 572833"/>
                    <a:gd name="connsiteY34" fmla="*/ 236960 h 236960"/>
                    <a:gd name="connsiteX35" fmla="*/ 260599 w 572833"/>
                    <a:gd name="connsiteY35" fmla="*/ 219720 h 236960"/>
                    <a:gd name="connsiteX36" fmla="*/ 252429 w 572833"/>
                    <a:gd name="connsiteY36" fmla="*/ 190691 h 236960"/>
                    <a:gd name="connsiteX37" fmla="*/ 236787 w 572833"/>
                    <a:gd name="connsiteY37" fmla="*/ 217015 h 236960"/>
                    <a:gd name="connsiteX38" fmla="*/ 205008 w 572833"/>
                    <a:gd name="connsiteY38" fmla="*/ 226348 h 236960"/>
                    <a:gd name="connsiteX39" fmla="*/ 182152 w 572833"/>
                    <a:gd name="connsiteY39" fmla="*/ 202376 h 236960"/>
                    <a:gd name="connsiteX40" fmla="*/ 181724 w 572833"/>
                    <a:gd name="connsiteY40" fmla="*/ 168264 h 236960"/>
                    <a:gd name="connsiteX41" fmla="*/ 156036 w 572833"/>
                    <a:gd name="connsiteY41" fmla="*/ 193315 h 236960"/>
                    <a:gd name="connsiteX42" fmla="*/ 122924 w 572833"/>
                    <a:gd name="connsiteY42" fmla="*/ 194104 h 236960"/>
                    <a:gd name="connsiteX43" fmla="*/ 107053 w 572833"/>
                    <a:gd name="connsiteY43" fmla="*/ 165034 h 236960"/>
                    <a:gd name="connsiteX44" fmla="*/ 114525 w 572833"/>
                    <a:gd name="connsiteY44" fmla="*/ 135675 h 236960"/>
                    <a:gd name="connsiteX45" fmla="*/ 88547 w 572833"/>
                    <a:gd name="connsiteY45" fmla="*/ 150242 h 236960"/>
                    <a:gd name="connsiteX46" fmla="*/ 56359 w 572833"/>
                    <a:gd name="connsiteY46" fmla="*/ 142435 h 236960"/>
                    <a:gd name="connsiteX47" fmla="*/ 48552 w 572833"/>
                    <a:gd name="connsiteY47" fmla="*/ 110247 h 236960"/>
                    <a:gd name="connsiteX48" fmla="*/ 65150 w 572833"/>
                    <a:gd name="connsiteY48" fmla="*/ 80647 h 236960"/>
                    <a:gd name="connsiteX49" fmla="*/ 32868 w 572833"/>
                    <a:gd name="connsiteY49" fmla="*/ 88864 h 236960"/>
                    <a:gd name="connsiteX50" fmla="*/ 3797 w 572833"/>
                    <a:gd name="connsiteY50" fmla="*/ 72992 h 236960"/>
                    <a:gd name="connsiteX51" fmla="*/ 34774 w 572833"/>
                    <a:gd name="connsiteY51" fmla="*/ 8925 h 236960"/>
                    <a:gd name="connsiteX52" fmla="*/ 69837 w 572833"/>
                    <a:gd name="connsiteY52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197657 w 572833"/>
                    <a:gd name="connsiteY7" fmla="*/ 121225 h 236960"/>
                    <a:gd name="connsiteX8" fmla="*/ 253070 w 572833"/>
                    <a:gd name="connsiteY8" fmla="*/ 127576 h 236960"/>
                    <a:gd name="connsiteX9" fmla="*/ 267694 w 572833"/>
                    <a:gd name="connsiteY9" fmla="*/ 129438 h 236960"/>
                    <a:gd name="connsiteX10" fmla="*/ 310265 w 572833"/>
                    <a:gd name="connsiteY10" fmla="*/ 129637 h 236960"/>
                    <a:gd name="connsiteX11" fmla="*/ 371473 w 572833"/>
                    <a:gd name="connsiteY11" fmla="*/ 121842 h 236960"/>
                    <a:gd name="connsiteX12" fmla="*/ 379154 w 572833"/>
                    <a:gd name="connsiteY12" fmla="*/ 120035 h 236960"/>
                    <a:gd name="connsiteX13" fmla="*/ 447101 w 572833"/>
                    <a:gd name="connsiteY13" fmla="*/ 91138 h 236960"/>
                    <a:gd name="connsiteX14" fmla="*/ 494789 w 572833"/>
                    <a:gd name="connsiteY14" fmla="*/ 46523 h 236960"/>
                    <a:gd name="connsiteX15" fmla="*/ 509176 w 572833"/>
                    <a:gd name="connsiteY15" fmla="*/ 1572 h 236960"/>
                    <a:gd name="connsiteX16" fmla="*/ 538058 w 572833"/>
                    <a:gd name="connsiteY16" fmla="*/ 8923 h 236960"/>
                    <a:gd name="connsiteX17" fmla="*/ 569036 w 572833"/>
                    <a:gd name="connsiteY17" fmla="*/ 72991 h 236960"/>
                    <a:gd name="connsiteX18" fmla="*/ 539965 w 572833"/>
                    <a:gd name="connsiteY18" fmla="*/ 88863 h 236960"/>
                    <a:gd name="connsiteX19" fmla="*/ 511177 w 572833"/>
                    <a:gd name="connsiteY19" fmla="*/ 81534 h 236960"/>
                    <a:gd name="connsiteX20" fmla="*/ 526422 w 572833"/>
                    <a:gd name="connsiteY20" fmla="*/ 108723 h 236960"/>
                    <a:gd name="connsiteX21" fmla="*/ 518615 w 572833"/>
                    <a:gd name="connsiteY21" fmla="*/ 140911 h 236960"/>
                    <a:gd name="connsiteX22" fmla="*/ 486427 w 572833"/>
                    <a:gd name="connsiteY22" fmla="*/ 148718 h 236960"/>
                    <a:gd name="connsiteX23" fmla="*/ 462492 w 572833"/>
                    <a:gd name="connsiteY23" fmla="*/ 135297 h 236960"/>
                    <a:gd name="connsiteX24" fmla="*/ 469512 w 572833"/>
                    <a:gd name="connsiteY24" fmla="*/ 162879 h 236960"/>
                    <a:gd name="connsiteX25" fmla="*/ 453641 w 572833"/>
                    <a:gd name="connsiteY25" fmla="*/ 191949 h 236960"/>
                    <a:gd name="connsiteX26" fmla="*/ 420529 w 572833"/>
                    <a:gd name="connsiteY26" fmla="*/ 191160 h 236960"/>
                    <a:gd name="connsiteX27" fmla="*/ 393229 w 572833"/>
                    <a:gd name="connsiteY27" fmla="*/ 164537 h 236960"/>
                    <a:gd name="connsiteX28" fmla="*/ 392762 w 572833"/>
                    <a:gd name="connsiteY28" fmla="*/ 201817 h 236960"/>
                    <a:gd name="connsiteX29" fmla="*/ 369906 w 572833"/>
                    <a:gd name="connsiteY29" fmla="*/ 225789 h 236960"/>
                    <a:gd name="connsiteX30" fmla="*/ 338127 w 572833"/>
                    <a:gd name="connsiteY30" fmla="*/ 216456 h 236960"/>
                    <a:gd name="connsiteX31" fmla="*/ 324523 w 572833"/>
                    <a:gd name="connsiteY31" fmla="*/ 193562 h 236960"/>
                    <a:gd name="connsiteX32" fmla="*/ 317161 w 572833"/>
                    <a:gd name="connsiteY32" fmla="*/ 219720 h 236960"/>
                    <a:gd name="connsiteX33" fmla="*/ 288880 w 572833"/>
                    <a:gd name="connsiteY33" fmla="*/ 236960 h 236960"/>
                    <a:gd name="connsiteX34" fmla="*/ 260599 w 572833"/>
                    <a:gd name="connsiteY34" fmla="*/ 219720 h 236960"/>
                    <a:gd name="connsiteX35" fmla="*/ 252429 w 572833"/>
                    <a:gd name="connsiteY35" fmla="*/ 190691 h 236960"/>
                    <a:gd name="connsiteX36" fmla="*/ 236787 w 572833"/>
                    <a:gd name="connsiteY36" fmla="*/ 217015 h 236960"/>
                    <a:gd name="connsiteX37" fmla="*/ 205008 w 572833"/>
                    <a:gd name="connsiteY37" fmla="*/ 226348 h 236960"/>
                    <a:gd name="connsiteX38" fmla="*/ 182152 w 572833"/>
                    <a:gd name="connsiteY38" fmla="*/ 202376 h 236960"/>
                    <a:gd name="connsiteX39" fmla="*/ 181724 w 572833"/>
                    <a:gd name="connsiteY39" fmla="*/ 168264 h 236960"/>
                    <a:gd name="connsiteX40" fmla="*/ 156036 w 572833"/>
                    <a:gd name="connsiteY40" fmla="*/ 193315 h 236960"/>
                    <a:gd name="connsiteX41" fmla="*/ 122924 w 572833"/>
                    <a:gd name="connsiteY41" fmla="*/ 194104 h 236960"/>
                    <a:gd name="connsiteX42" fmla="*/ 107053 w 572833"/>
                    <a:gd name="connsiteY42" fmla="*/ 165034 h 236960"/>
                    <a:gd name="connsiteX43" fmla="*/ 114525 w 572833"/>
                    <a:gd name="connsiteY43" fmla="*/ 135675 h 236960"/>
                    <a:gd name="connsiteX44" fmla="*/ 88547 w 572833"/>
                    <a:gd name="connsiteY44" fmla="*/ 150242 h 236960"/>
                    <a:gd name="connsiteX45" fmla="*/ 56359 w 572833"/>
                    <a:gd name="connsiteY45" fmla="*/ 142435 h 236960"/>
                    <a:gd name="connsiteX46" fmla="*/ 48552 w 572833"/>
                    <a:gd name="connsiteY46" fmla="*/ 110247 h 236960"/>
                    <a:gd name="connsiteX47" fmla="*/ 65150 w 572833"/>
                    <a:gd name="connsiteY47" fmla="*/ 80647 h 236960"/>
                    <a:gd name="connsiteX48" fmla="*/ 32868 w 572833"/>
                    <a:gd name="connsiteY48" fmla="*/ 88864 h 236960"/>
                    <a:gd name="connsiteX49" fmla="*/ 3797 w 572833"/>
                    <a:gd name="connsiteY49" fmla="*/ 72992 h 236960"/>
                    <a:gd name="connsiteX50" fmla="*/ 34774 w 572833"/>
                    <a:gd name="connsiteY50" fmla="*/ 8925 h 236960"/>
                    <a:gd name="connsiteX51" fmla="*/ 69837 w 572833"/>
                    <a:gd name="connsiteY51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253070 w 572833"/>
                    <a:gd name="connsiteY7" fmla="*/ 127576 h 236960"/>
                    <a:gd name="connsiteX8" fmla="*/ 267694 w 572833"/>
                    <a:gd name="connsiteY8" fmla="*/ 129438 h 236960"/>
                    <a:gd name="connsiteX9" fmla="*/ 310265 w 572833"/>
                    <a:gd name="connsiteY9" fmla="*/ 129637 h 236960"/>
                    <a:gd name="connsiteX10" fmla="*/ 371473 w 572833"/>
                    <a:gd name="connsiteY10" fmla="*/ 121842 h 236960"/>
                    <a:gd name="connsiteX11" fmla="*/ 379154 w 572833"/>
                    <a:gd name="connsiteY11" fmla="*/ 120035 h 236960"/>
                    <a:gd name="connsiteX12" fmla="*/ 447101 w 572833"/>
                    <a:gd name="connsiteY12" fmla="*/ 91138 h 236960"/>
                    <a:gd name="connsiteX13" fmla="*/ 494789 w 572833"/>
                    <a:gd name="connsiteY13" fmla="*/ 46523 h 236960"/>
                    <a:gd name="connsiteX14" fmla="*/ 509176 w 572833"/>
                    <a:gd name="connsiteY14" fmla="*/ 1572 h 236960"/>
                    <a:gd name="connsiteX15" fmla="*/ 538058 w 572833"/>
                    <a:gd name="connsiteY15" fmla="*/ 8923 h 236960"/>
                    <a:gd name="connsiteX16" fmla="*/ 569036 w 572833"/>
                    <a:gd name="connsiteY16" fmla="*/ 72991 h 236960"/>
                    <a:gd name="connsiteX17" fmla="*/ 539965 w 572833"/>
                    <a:gd name="connsiteY17" fmla="*/ 88863 h 236960"/>
                    <a:gd name="connsiteX18" fmla="*/ 511177 w 572833"/>
                    <a:gd name="connsiteY18" fmla="*/ 81534 h 236960"/>
                    <a:gd name="connsiteX19" fmla="*/ 526422 w 572833"/>
                    <a:gd name="connsiteY19" fmla="*/ 108723 h 236960"/>
                    <a:gd name="connsiteX20" fmla="*/ 518615 w 572833"/>
                    <a:gd name="connsiteY20" fmla="*/ 140911 h 236960"/>
                    <a:gd name="connsiteX21" fmla="*/ 486427 w 572833"/>
                    <a:gd name="connsiteY21" fmla="*/ 148718 h 236960"/>
                    <a:gd name="connsiteX22" fmla="*/ 462492 w 572833"/>
                    <a:gd name="connsiteY22" fmla="*/ 135297 h 236960"/>
                    <a:gd name="connsiteX23" fmla="*/ 469512 w 572833"/>
                    <a:gd name="connsiteY23" fmla="*/ 162879 h 236960"/>
                    <a:gd name="connsiteX24" fmla="*/ 453641 w 572833"/>
                    <a:gd name="connsiteY24" fmla="*/ 191949 h 236960"/>
                    <a:gd name="connsiteX25" fmla="*/ 420529 w 572833"/>
                    <a:gd name="connsiteY25" fmla="*/ 191160 h 236960"/>
                    <a:gd name="connsiteX26" fmla="*/ 393229 w 572833"/>
                    <a:gd name="connsiteY26" fmla="*/ 164537 h 236960"/>
                    <a:gd name="connsiteX27" fmla="*/ 392762 w 572833"/>
                    <a:gd name="connsiteY27" fmla="*/ 201817 h 236960"/>
                    <a:gd name="connsiteX28" fmla="*/ 369906 w 572833"/>
                    <a:gd name="connsiteY28" fmla="*/ 225789 h 236960"/>
                    <a:gd name="connsiteX29" fmla="*/ 338127 w 572833"/>
                    <a:gd name="connsiteY29" fmla="*/ 216456 h 236960"/>
                    <a:gd name="connsiteX30" fmla="*/ 324523 w 572833"/>
                    <a:gd name="connsiteY30" fmla="*/ 193562 h 236960"/>
                    <a:gd name="connsiteX31" fmla="*/ 317161 w 572833"/>
                    <a:gd name="connsiteY31" fmla="*/ 219720 h 236960"/>
                    <a:gd name="connsiteX32" fmla="*/ 288880 w 572833"/>
                    <a:gd name="connsiteY32" fmla="*/ 236960 h 236960"/>
                    <a:gd name="connsiteX33" fmla="*/ 260599 w 572833"/>
                    <a:gd name="connsiteY33" fmla="*/ 219720 h 236960"/>
                    <a:gd name="connsiteX34" fmla="*/ 252429 w 572833"/>
                    <a:gd name="connsiteY34" fmla="*/ 190691 h 236960"/>
                    <a:gd name="connsiteX35" fmla="*/ 236787 w 572833"/>
                    <a:gd name="connsiteY35" fmla="*/ 217015 h 236960"/>
                    <a:gd name="connsiteX36" fmla="*/ 205008 w 572833"/>
                    <a:gd name="connsiteY36" fmla="*/ 226348 h 236960"/>
                    <a:gd name="connsiteX37" fmla="*/ 182152 w 572833"/>
                    <a:gd name="connsiteY37" fmla="*/ 202376 h 236960"/>
                    <a:gd name="connsiteX38" fmla="*/ 181724 w 572833"/>
                    <a:gd name="connsiteY38" fmla="*/ 168264 h 236960"/>
                    <a:gd name="connsiteX39" fmla="*/ 156036 w 572833"/>
                    <a:gd name="connsiteY39" fmla="*/ 193315 h 236960"/>
                    <a:gd name="connsiteX40" fmla="*/ 122924 w 572833"/>
                    <a:gd name="connsiteY40" fmla="*/ 194104 h 236960"/>
                    <a:gd name="connsiteX41" fmla="*/ 107053 w 572833"/>
                    <a:gd name="connsiteY41" fmla="*/ 165034 h 236960"/>
                    <a:gd name="connsiteX42" fmla="*/ 114525 w 572833"/>
                    <a:gd name="connsiteY42" fmla="*/ 135675 h 236960"/>
                    <a:gd name="connsiteX43" fmla="*/ 88547 w 572833"/>
                    <a:gd name="connsiteY43" fmla="*/ 150242 h 236960"/>
                    <a:gd name="connsiteX44" fmla="*/ 56359 w 572833"/>
                    <a:gd name="connsiteY44" fmla="*/ 142435 h 236960"/>
                    <a:gd name="connsiteX45" fmla="*/ 48552 w 572833"/>
                    <a:gd name="connsiteY45" fmla="*/ 110247 h 236960"/>
                    <a:gd name="connsiteX46" fmla="*/ 65150 w 572833"/>
                    <a:gd name="connsiteY46" fmla="*/ 80647 h 236960"/>
                    <a:gd name="connsiteX47" fmla="*/ 32868 w 572833"/>
                    <a:gd name="connsiteY47" fmla="*/ 88864 h 236960"/>
                    <a:gd name="connsiteX48" fmla="*/ 3797 w 572833"/>
                    <a:gd name="connsiteY48" fmla="*/ 72992 h 236960"/>
                    <a:gd name="connsiteX49" fmla="*/ 34774 w 572833"/>
                    <a:gd name="connsiteY49" fmla="*/ 8925 h 236960"/>
                    <a:gd name="connsiteX50" fmla="*/ 69837 w 572833"/>
                    <a:gd name="connsiteY50" fmla="*/ 0 h 236960"/>
                    <a:gd name="connsiteX0" fmla="*/ 69837 w 572833"/>
                    <a:gd name="connsiteY0" fmla="*/ 0 h 236960"/>
                    <a:gd name="connsiteX1" fmla="*/ 84727 w 572833"/>
                    <a:gd name="connsiteY1" fmla="*/ 46523 h 236960"/>
                    <a:gd name="connsiteX2" fmla="*/ 95673 w 572833"/>
                    <a:gd name="connsiteY2" fmla="*/ 56763 h 236960"/>
                    <a:gd name="connsiteX3" fmla="*/ 132415 w 572833"/>
                    <a:gd name="connsiteY3" fmla="*/ 91138 h 236960"/>
                    <a:gd name="connsiteX4" fmla="*/ 144631 w 572833"/>
                    <a:gd name="connsiteY4" fmla="*/ 96333 h 236960"/>
                    <a:gd name="connsiteX5" fmla="*/ 143948 w 572833"/>
                    <a:gd name="connsiteY5" fmla="*/ 97552 h 236960"/>
                    <a:gd name="connsiteX6" fmla="*/ 196937 w 572833"/>
                    <a:gd name="connsiteY6" fmla="*/ 118578 h 236960"/>
                    <a:gd name="connsiteX7" fmla="*/ 253070 w 572833"/>
                    <a:gd name="connsiteY7" fmla="*/ 127576 h 236960"/>
                    <a:gd name="connsiteX8" fmla="*/ 267694 w 572833"/>
                    <a:gd name="connsiteY8" fmla="*/ 129438 h 236960"/>
                    <a:gd name="connsiteX9" fmla="*/ 310265 w 572833"/>
                    <a:gd name="connsiteY9" fmla="*/ 129637 h 236960"/>
                    <a:gd name="connsiteX10" fmla="*/ 371473 w 572833"/>
                    <a:gd name="connsiteY10" fmla="*/ 121842 h 236960"/>
                    <a:gd name="connsiteX11" fmla="*/ 379154 w 572833"/>
                    <a:gd name="connsiteY11" fmla="*/ 120035 h 236960"/>
                    <a:gd name="connsiteX12" fmla="*/ 447101 w 572833"/>
                    <a:gd name="connsiteY12" fmla="*/ 91138 h 236960"/>
                    <a:gd name="connsiteX13" fmla="*/ 494789 w 572833"/>
                    <a:gd name="connsiteY13" fmla="*/ 46523 h 236960"/>
                    <a:gd name="connsiteX14" fmla="*/ 509176 w 572833"/>
                    <a:gd name="connsiteY14" fmla="*/ 1572 h 236960"/>
                    <a:gd name="connsiteX15" fmla="*/ 538058 w 572833"/>
                    <a:gd name="connsiteY15" fmla="*/ 8923 h 236960"/>
                    <a:gd name="connsiteX16" fmla="*/ 569036 w 572833"/>
                    <a:gd name="connsiteY16" fmla="*/ 72991 h 236960"/>
                    <a:gd name="connsiteX17" fmla="*/ 539965 w 572833"/>
                    <a:gd name="connsiteY17" fmla="*/ 88863 h 236960"/>
                    <a:gd name="connsiteX18" fmla="*/ 511177 w 572833"/>
                    <a:gd name="connsiteY18" fmla="*/ 81534 h 236960"/>
                    <a:gd name="connsiteX19" fmla="*/ 526422 w 572833"/>
                    <a:gd name="connsiteY19" fmla="*/ 108723 h 236960"/>
                    <a:gd name="connsiteX20" fmla="*/ 518615 w 572833"/>
                    <a:gd name="connsiteY20" fmla="*/ 140911 h 236960"/>
                    <a:gd name="connsiteX21" fmla="*/ 486427 w 572833"/>
                    <a:gd name="connsiteY21" fmla="*/ 148718 h 236960"/>
                    <a:gd name="connsiteX22" fmla="*/ 462492 w 572833"/>
                    <a:gd name="connsiteY22" fmla="*/ 135297 h 236960"/>
                    <a:gd name="connsiteX23" fmla="*/ 469512 w 572833"/>
                    <a:gd name="connsiteY23" fmla="*/ 162879 h 236960"/>
                    <a:gd name="connsiteX24" fmla="*/ 453641 w 572833"/>
                    <a:gd name="connsiteY24" fmla="*/ 191949 h 236960"/>
                    <a:gd name="connsiteX25" fmla="*/ 420529 w 572833"/>
                    <a:gd name="connsiteY25" fmla="*/ 191160 h 236960"/>
                    <a:gd name="connsiteX26" fmla="*/ 393229 w 572833"/>
                    <a:gd name="connsiteY26" fmla="*/ 164537 h 236960"/>
                    <a:gd name="connsiteX27" fmla="*/ 392762 w 572833"/>
                    <a:gd name="connsiteY27" fmla="*/ 201817 h 236960"/>
                    <a:gd name="connsiteX28" fmla="*/ 369906 w 572833"/>
                    <a:gd name="connsiteY28" fmla="*/ 225789 h 236960"/>
                    <a:gd name="connsiteX29" fmla="*/ 338127 w 572833"/>
                    <a:gd name="connsiteY29" fmla="*/ 216456 h 236960"/>
                    <a:gd name="connsiteX30" fmla="*/ 324523 w 572833"/>
                    <a:gd name="connsiteY30" fmla="*/ 193562 h 236960"/>
                    <a:gd name="connsiteX31" fmla="*/ 317161 w 572833"/>
                    <a:gd name="connsiteY31" fmla="*/ 219720 h 236960"/>
                    <a:gd name="connsiteX32" fmla="*/ 288880 w 572833"/>
                    <a:gd name="connsiteY32" fmla="*/ 236960 h 236960"/>
                    <a:gd name="connsiteX33" fmla="*/ 260599 w 572833"/>
                    <a:gd name="connsiteY33" fmla="*/ 219720 h 236960"/>
                    <a:gd name="connsiteX34" fmla="*/ 252429 w 572833"/>
                    <a:gd name="connsiteY34" fmla="*/ 190691 h 236960"/>
                    <a:gd name="connsiteX35" fmla="*/ 236787 w 572833"/>
                    <a:gd name="connsiteY35" fmla="*/ 217015 h 236960"/>
                    <a:gd name="connsiteX36" fmla="*/ 205008 w 572833"/>
                    <a:gd name="connsiteY36" fmla="*/ 226348 h 236960"/>
                    <a:gd name="connsiteX37" fmla="*/ 182152 w 572833"/>
                    <a:gd name="connsiteY37" fmla="*/ 202376 h 236960"/>
                    <a:gd name="connsiteX38" fmla="*/ 181724 w 572833"/>
                    <a:gd name="connsiteY38" fmla="*/ 168264 h 236960"/>
                    <a:gd name="connsiteX39" fmla="*/ 156036 w 572833"/>
                    <a:gd name="connsiteY39" fmla="*/ 193315 h 236960"/>
                    <a:gd name="connsiteX40" fmla="*/ 122924 w 572833"/>
                    <a:gd name="connsiteY40" fmla="*/ 194104 h 236960"/>
                    <a:gd name="connsiteX41" fmla="*/ 107053 w 572833"/>
                    <a:gd name="connsiteY41" fmla="*/ 165034 h 236960"/>
                    <a:gd name="connsiteX42" fmla="*/ 114525 w 572833"/>
                    <a:gd name="connsiteY42" fmla="*/ 135675 h 236960"/>
                    <a:gd name="connsiteX43" fmla="*/ 88547 w 572833"/>
                    <a:gd name="connsiteY43" fmla="*/ 150242 h 236960"/>
                    <a:gd name="connsiteX44" fmla="*/ 56359 w 572833"/>
                    <a:gd name="connsiteY44" fmla="*/ 142435 h 236960"/>
                    <a:gd name="connsiteX45" fmla="*/ 48552 w 572833"/>
                    <a:gd name="connsiteY45" fmla="*/ 110247 h 236960"/>
                    <a:gd name="connsiteX46" fmla="*/ 65150 w 572833"/>
                    <a:gd name="connsiteY46" fmla="*/ 80647 h 236960"/>
                    <a:gd name="connsiteX47" fmla="*/ 32868 w 572833"/>
                    <a:gd name="connsiteY47" fmla="*/ 88864 h 236960"/>
                    <a:gd name="connsiteX48" fmla="*/ 3797 w 572833"/>
                    <a:gd name="connsiteY48" fmla="*/ 72992 h 236960"/>
                    <a:gd name="connsiteX49" fmla="*/ 34774 w 572833"/>
                    <a:gd name="connsiteY49" fmla="*/ 8925 h 236960"/>
                    <a:gd name="connsiteX50" fmla="*/ 69837 w 572833"/>
                    <a:gd name="connsiteY50" fmla="*/ 0 h 236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572833" h="236960">
                      <a:moveTo>
                        <a:pt x="69837" y="0"/>
                      </a:moveTo>
                      <a:lnTo>
                        <a:pt x="84727" y="46523"/>
                      </a:lnTo>
                      <a:lnTo>
                        <a:pt x="95673" y="56763"/>
                      </a:lnTo>
                      <a:lnTo>
                        <a:pt x="132415" y="91138"/>
                      </a:lnTo>
                      <a:lnTo>
                        <a:pt x="144631" y="96333"/>
                      </a:lnTo>
                      <a:lnTo>
                        <a:pt x="143948" y="97552"/>
                      </a:lnTo>
                      <a:lnTo>
                        <a:pt x="196937" y="118578"/>
                      </a:lnTo>
                      <a:lnTo>
                        <a:pt x="253070" y="127576"/>
                      </a:lnTo>
                      <a:lnTo>
                        <a:pt x="267694" y="129438"/>
                      </a:lnTo>
                      <a:lnTo>
                        <a:pt x="310265" y="129637"/>
                      </a:lnTo>
                      <a:lnTo>
                        <a:pt x="371473" y="121842"/>
                      </a:lnTo>
                      <a:lnTo>
                        <a:pt x="379154" y="120035"/>
                      </a:lnTo>
                      <a:lnTo>
                        <a:pt x="447101" y="91138"/>
                      </a:lnTo>
                      <a:cubicBezTo>
                        <a:pt x="467235" y="78438"/>
                        <a:pt x="483529" y="63315"/>
                        <a:pt x="494789" y="46523"/>
                      </a:cubicBezTo>
                      <a:lnTo>
                        <a:pt x="509176" y="1572"/>
                      </a:lnTo>
                      <a:lnTo>
                        <a:pt x="538058" y="8923"/>
                      </a:lnTo>
                      <a:cubicBezTo>
                        <a:pt x="566211" y="25178"/>
                        <a:pt x="580081" y="53861"/>
                        <a:pt x="569036" y="72991"/>
                      </a:cubicBezTo>
                      <a:cubicBezTo>
                        <a:pt x="563514" y="82556"/>
                        <a:pt x="552809" y="87921"/>
                        <a:pt x="539965" y="88863"/>
                      </a:cubicBezTo>
                      <a:lnTo>
                        <a:pt x="511177" y="81534"/>
                      </a:lnTo>
                      <a:lnTo>
                        <a:pt x="526422" y="108723"/>
                      </a:lnTo>
                      <a:cubicBezTo>
                        <a:pt x="528836" y="121373"/>
                        <a:pt x="526425" y="133102"/>
                        <a:pt x="518615" y="140911"/>
                      </a:cubicBezTo>
                      <a:cubicBezTo>
                        <a:pt x="510805" y="148721"/>
                        <a:pt x="499077" y="151133"/>
                        <a:pt x="486427" y="148718"/>
                      </a:cubicBezTo>
                      <a:lnTo>
                        <a:pt x="462492" y="135297"/>
                      </a:lnTo>
                      <a:lnTo>
                        <a:pt x="469512" y="162879"/>
                      </a:lnTo>
                      <a:cubicBezTo>
                        <a:pt x="468570" y="175722"/>
                        <a:pt x="463205" y="186427"/>
                        <a:pt x="453641" y="191949"/>
                      </a:cubicBezTo>
                      <a:cubicBezTo>
                        <a:pt x="444076" y="197471"/>
                        <a:pt x="432122" y="196765"/>
                        <a:pt x="420529" y="191160"/>
                      </a:cubicBezTo>
                      <a:lnTo>
                        <a:pt x="393229" y="164537"/>
                      </a:lnTo>
                      <a:cubicBezTo>
                        <a:pt x="393073" y="176964"/>
                        <a:pt x="392918" y="189390"/>
                        <a:pt x="392762" y="201817"/>
                      </a:cubicBezTo>
                      <a:cubicBezTo>
                        <a:pt x="388527" y="213979"/>
                        <a:pt x="380575" y="222930"/>
                        <a:pt x="369906" y="225789"/>
                      </a:cubicBezTo>
                      <a:cubicBezTo>
                        <a:pt x="359238" y="228647"/>
                        <a:pt x="347875" y="224871"/>
                        <a:pt x="338127" y="216456"/>
                      </a:cubicBezTo>
                      <a:lnTo>
                        <a:pt x="324523" y="193562"/>
                      </a:lnTo>
                      <a:lnTo>
                        <a:pt x="317161" y="219720"/>
                      </a:lnTo>
                      <a:cubicBezTo>
                        <a:pt x="309923" y="230372"/>
                        <a:pt x="299925" y="236960"/>
                        <a:pt x="288880" y="236960"/>
                      </a:cubicBezTo>
                      <a:cubicBezTo>
                        <a:pt x="277836" y="236960"/>
                        <a:pt x="267837" y="230372"/>
                        <a:pt x="260599" y="219720"/>
                      </a:cubicBezTo>
                      <a:lnTo>
                        <a:pt x="252429" y="190691"/>
                      </a:lnTo>
                      <a:lnTo>
                        <a:pt x="236787" y="217015"/>
                      </a:lnTo>
                      <a:cubicBezTo>
                        <a:pt x="227039" y="225430"/>
                        <a:pt x="215676" y="229206"/>
                        <a:pt x="205008" y="226348"/>
                      </a:cubicBezTo>
                      <a:cubicBezTo>
                        <a:pt x="194339" y="223489"/>
                        <a:pt x="186387" y="214538"/>
                        <a:pt x="182152" y="202376"/>
                      </a:cubicBezTo>
                      <a:cubicBezTo>
                        <a:pt x="182009" y="191005"/>
                        <a:pt x="181867" y="179635"/>
                        <a:pt x="181724" y="168264"/>
                      </a:cubicBezTo>
                      <a:lnTo>
                        <a:pt x="156036" y="193315"/>
                      </a:lnTo>
                      <a:cubicBezTo>
                        <a:pt x="144443" y="198920"/>
                        <a:pt x="132489" y="199627"/>
                        <a:pt x="122924" y="194104"/>
                      </a:cubicBezTo>
                      <a:cubicBezTo>
                        <a:pt x="113360" y="188582"/>
                        <a:pt x="107995" y="177877"/>
                        <a:pt x="107053" y="165034"/>
                      </a:cubicBezTo>
                      <a:lnTo>
                        <a:pt x="114525" y="135675"/>
                      </a:lnTo>
                      <a:lnTo>
                        <a:pt x="88547" y="150242"/>
                      </a:lnTo>
                      <a:cubicBezTo>
                        <a:pt x="75897" y="152657"/>
                        <a:pt x="64169" y="150245"/>
                        <a:pt x="56359" y="142435"/>
                      </a:cubicBezTo>
                      <a:cubicBezTo>
                        <a:pt x="48549" y="134626"/>
                        <a:pt x="46138" y="122897"/>
                        <a:pt x="48552" y="110247"/>
                      </a:cubicBezTo>
                      <a:lnTo>
                        <a:pt x="65150" y="80647"/>
                      </a:lnTo>
                      <a:lnTo>
                        <a:pt x="32868" y="88864"/>
                      </a:lnTo>
                      <a:cubicBezTo>
                        <a:pt x="20024" y="87922"/>
                        <a:pt x="9319" y="82557"/>
                        <a:pt x="3797" y="72992"/>
                      </a:cubicBezTo>
                      <a:cubicBezTo>
                        <a:pt x="-7248" y="53863"/>
                        <a:pt x="6622" y="25179"/>
                        <a:pt x="34774" y="8925"/>
                      </a:cubicBezTo>
                      <a:lnTo>
                        <a:pt x="69837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1501933" y="4281317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8" y="6043182"/>
                  <a:ext cx="16424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07D4494F-6364-4572-AE20-74FBF06B805F}"/>
                  </a:ext>
                </a:extLst>
              </p:cNvPr>
              <p:cNvGrpSpPr/>
              <p:nvPr/>
            </p:nvGrpSpPr>
            <p:grpSpPr>
              <a:xfrm>
                <a:off x="1607128" y="4744591"/>
                <a:ext cx="833466" cy="596387"/>
                <a:chOff x="7463927" y="1789359"/>
                <a:chExt cx="946143" cy="682796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F73324F-11D5-4271-B8F4-EA9CBB05BFD8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02038F4B-1358-4484-BE8A-135D6EEF73C8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62E59EB4-B09F-47EE-B4AB-A66ABC0A6BAD}"/>
                </a:ext>
              </a:extLst>
            </p:cNvPr>
            <p:cNvGrpSpPr/>
            <p:nvPr/>
          </p:nvGrpSpPr>
          <p:grpSpPr>
            <a:xfrm>
              <a:off x="1680878" y="4615114"/>
              <a:ext cx="674351" cy="272066"/>
              <a:chOff x="1680878" y="4615114"/>
              <a:chExt cx="674351" cy="272066"/>
            </a:xfrm>
          </p:grpSpPr>
          <p:sp>
            <p:nvSpPr>
              <p:cNvPr id="359" name="円/楕円 27">
                <a:extLst>
                  <a:ext uri="{FF2B5EF4-FFF2-40B4-BE49-F238E27FC236}">
                    <a16:creationId xmlns:a16="http://schemas.microsoft.com/office/drawing/2014/main" id="{392822F5-DBC5-4927-BD4F-CAE99A55F05B}"/>
                  </a:ext>
                </a:extLst>
              </p:cNvPr>
              <p:cNvSpPr/>
              <p:nvPr/>
            </p:nvSpPr>
            <p:spPr>
              <a:xfrm>
                <a:off x="1680878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円/楕円 27">
                <a:extLst>
                  <a:ext uri="{FF2B5EF4-FFF2-40B4-BE49-F238E27FC236}">
                    <a16:creationId xmlns:a16="http://schemas.microsoft.com/office/drawing/2014/main" id="{2DDDC8B0-F3B1-4BB7-B513-02E1A4BA1C14}"/>
                  </a:ext>
                </a:extLst>
              </p:cNvPr>
              <p:cNvSpPr/>
              <p:nvPr/>
            </p:nvSpPr>
            <p:spPr>
              <a:xfrm>
                <a:off x="2150173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6C62CB6-36DB-4289-BF03-15F5D4D0B9FF}"/>
                  </a:ext>
                </a:extLst>
              </p:cNvPr>
              <p:cNvSpPr/>
              <p:nvPr/>
            </p:nvSpPr>
            <p:spPr>
              <a:xfrm>
                <a:off x="1688851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82F8281-97E6-45C4-A76C-48670E4B6F43}"/>
                  </a:ext>
                </a:extLst>
              </p:cNvPr>
              <p:cNvSpPr/>
              <p:nvPr/>
            </p:nvSpPr>
            <p:spPr>
              <a:xfrm>
                <a:off x="2174626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C67E385C-438D-405A-8B59-AF58A836215E}"/>
                </a:ext>
              </a:extLst>
            </p:cNvPr>
            <p:cNvGrpSpPr/>
            <p:nvPr/>
          </p:nvGrpSpPr>
          <p:grpSpPr>
            <a:xfrm>
              <a:off x="1515171" y="4194817"/>
              <a:ext cx="933597" cy="1044254"/>
              <a:chOff x="1515171" y="4194817"/>
              <a:chExt cx="933597" cy="1044254"/>
            </a:xfrm>
          </p:grpSpPr>
          <p:sp>
            <p:nvSpPr>
              <p:cNvPr id="364" name="楕円 22">
                <a:extLst>
                  <a:ext uri="{FF2B5EF4-FFF2-40B4-BE49-F238E27FC236}">
                    <a16:creationId xmlns:a16="http://schemas.microsoft.com/office/drawing/2014/main" id="{835CD699-CDB0-46D5-885F-27BB4E2E0BF9}"/>
                  </a:ext>
                </a:extLst>
              </p:cNvPr>
              <p:cNvSpPr/>
              <p:nvPr/>
            </p:nvSpPr>
            <p:spPr>
              <a:xfrm>
                <a:off x="2053334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22">
                <a:extLst>
                  <a:ext uri="{FF2B5EF4-FFF2-40B4-BE49-F238E27FC236}">
                    <a16:creationId xmlns:a16="http://schemas.microsoft.com/office/drawing/2014/main" id="{837836B8-B06C-4AAA-8654-B5D6BBE8E3F9}"/>
                  </a:ext>
                </a:extLst>
              </p:cNvPr>
              <p:cNvSpPr/>
              <p:nvPr/>
            </p:nvSpPr>
            <p:spPr>
              <a:xfrm>
                <a:off x="2338005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22">
                <a:extLst>
                  <a:ext uri="{FF2B5EF4-FFF2-40B4-BE49-F238E27FC236}">
                    <a16:creationId xmlns:a16="http://schemas.microsoft.com/office/drawing/2014/main" id="{3352A851-787A-4377-8D99-29A253943508}"/>
                  </a:ext>
                </a:extLst>
              </p:cNvPr>
              <p:cNvSpPr/>
              <p:nvPr/>
            </p:nvSpPr>
            <p:spPr>
              <a:xfrm>
                <a:off x="1812827" y="41948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22">
                <a:extLst>
                  <a:ext uri="{FF2B5EF4-FFF2-40B4-BE49-F238E27FC236}">
                    <a16:creationId xmlns:a16="http://schemas.microsoft.com/office/drawing/2014/main" id="{7B3EDCBE-9F7C-4394-ADF1-E600CEC29191}"/>
                  </a:ext>
                </a:extLst>
              </p:cNvPr>
              <p:cNvSpPr/>
              <p:nvPr/>
            </p:nvSpPr>
            <p:spPr>
              <a:xfrm>
                <a:off x="1515171" y="455200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22">
                <a:extLst>
                  <a:ext uri="{FF2B5EF4-FFF2-40B4-BE49-F238E27FC236}">
                    <a16:creationId xmlns:a16="http://schemas.microsoft.com/office/drawing/2014/main" id="{B413545D-3858-4CC4-92AB-3303F3FF4111}"/>
                  </a:ext>
                </a:extLst>
              </p:cNvPr>
              <p:cNvSpPr/>
              <p:nvPr/>
            </p:nvSpPr>
            <p:spPr>
              <a:xfrm>
                <a:off x="1546127" y="495205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22">
                <a:extLst>
                  <a:ext uri="{FF2B5EF4-FFF2-40B4-BE49-F238E27FC236}">
                    <a16:creationId xmlns:a16="http://schemas.microsoft.com/office/drawing/2014/main" id="{D1D5D2FB-D98D-42EB-9E16-E6667F6FD3B2}"/>
                  </a:ext>
                </a:extLst>
              </p:cNvPr>
              <p:cNvSpPr/>
              <p:nvPr/>
            </p:nvSpPr>
            <p:spPr>
              <a:xfrm>
                <a:off x="2174777" y="50711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47610FE-AC08-4C18-B93E-3E554D442916}"/>
              </a:ext>
            </a:extLst>
          </p:cNvPr>
          <p:cNvGrpSpPr/>
          <p:nvPr/>
        </p:nvGrpSpPr>
        <p:grpSpPr>
          <a:xfrm>
            <a:off x="3642979" y="3812587"/>
            <a:ext cx="2602906" cy="2639460"/>
            <a:chOff x="3642979" y="3812587"/>
            <a:chExt cx="2602906" cy="2639460"/>
          </a:xfrm>
        </p:grpSpPr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6C288228-0A67-4C4F-BBB4-78083C08CD6F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80D240F-F108-4912-A908-FDB94D0E7398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199354"/>
              <a:chOff x="4413612" y="4252693"/>
              <a:chExt cx="1101779" cy="2199354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7271A6C-8EBE-472E-9BF8-DCFB98A5CA99}"/>
                  </a:ext>
                </a:extLst>
              </p:cNvPr>
              <p:cNvGrpSpPr/>
              <p:nvPr/>
            </p:nvGrpSpPr>
            <p:grpSpPr>
              <a:xfrm>
                <a:off x="4464492" y="5220804"/>
                <a:ext cx="972676" cy="1231243"/>
                <a:chOff x="4477186" y="5220804"/>
                <a:chExt cx="972676" cy="1231243"/>
              </a:xfrm>
            </p:grpSpPr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8E5C00C-B36E-4BE7-A076-6D45DD5F10B1}"/>
                    </a:ext>
                  </a:extLst>
                </p:cNvPr>
                <p:cNvSpPr/>
                <p:nvPr/>
              </p:nvSpPr>
              <p:spPr>
                <a:xfrm rot="21312133" flipH="1">
                  <a:off x="5170868" y="5535258"/>
                  <a:ext cx="278994" cy="916789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5250F074-956B-4E09-BBCC-EDAB355FFAA0}"/>
                    </a:ext>
                  </a:extLst>
                </p:cNvPr>
                <p:cNvSpPr/>
                <p:nvPr/>
              </p:nvSpPr>
              <p:spPr>
                <a:xfrm rot="287867">
                  <a:off x="4477186" y="5535258"/>
                  <a:ext cx="278994" cy="916789"/>
                </a:xfrm>
                <a:custGeom>
                  <a:avLst/>
                  <a:gdLst>
                    <a:gd name="connsiteX0" fmla="*/ 139497 w 278994"/>
                    <a:gd name="connsiteY0" fmla="*/ 0 h 916789"/>
                    <a:gd name="connsiteX1" fmla="*/ 278994 w 278994"/>
                    <a:gd name="connsiteY1" fmla="*/ 139497 h 916789"/>
                    <a:gd name="connsiteX2" fmla="*/ 278993 w 278994"/>
                    <a:gd name="connsiteY2" fmla="*/ 893373 h 916789"/>
                    <a:gd name="connsiteX3" fmla="*/ 0 w 278994"/>
                    <a:gd name="connsiteY3" fmla="*/ 916789 h 916789"/>
                    <a:gd name="connsiteX4" fmla="*/ 0 w 278994"/>
                    <a:gd name="connsiteY4" fmla="*/ 139497 h 916789"/>
                    <a:gd name="connsiteX5" fmla="*/ 139497 w 278994"/>
                    <a:gd name="connsiteY5" fmla="*/ 0 h 916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8994" h="916789">
                      <a:moveTo>
                        <a:pt x="139497" y="0"/>
                      </a:moveTo>
                      <a:cubicBezTo>
                        <a:pt x="216539" y="0"/>
                        <a:pt x="278994" y="62455"/>
                        <a:pt x="278994" y="139497"/>
                      </a:cubicBezTo>
                      <a:lnTo>
                        <a:pt x="278993" y="893373"/>
                      </a:lnTo>
                      <a:lnTo>
                        <a:pt x="0" y="916789"/>
                      </a:lnTo>
                      <a:lnTo>
                        <a:pt x="0" y="139497"/>
                      </a:lnTo>
                      <a:cubicBezTo>
                        <a:pt x="0" y="62455"/>
                        <a:pt x="62455" y="0"/>
                        <a:pt x="13949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7D770290-ED07-4527-A487-023B2F0ACCB1}"/>
                    </a:ext>
                  </a:extLst>
                </p:cNvPr>
                <p:cNvSpPr/>
                <p:nvPr/>
              </p:nvSpPr>
              <p:spPr>
                <a:xfrm>
                  <a:off x="4630163" y="5220804"/>
                  <a:ext cx="665478" cy="591827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C678BBC5-BDA4-405B-80F5-2D5570A6C8F5}"/>
                    </a:ext>
                  </a:extLst>
                </p:cNvPr>
                <p:cNvSpPr/>
                <p:nvPr/>
              </p:nvSpPr>
              <p:spPr>
                <a:xfrm>
                  <a:off x="4537673" y="5461956"/>
                  <a:ext cx="850458" cy="977418"/>
                </a:xfrm>
                <a:custGeom>
                  <a:avLst/>
                  <a:gdLst>
                    <a:gd name="connsiteX0" fmla="*/ 156294 w 850458"/>
                    <a:gd name="connsiteY0" fmla="*/ 0 h 977418"/>
                    <a:gd name="connsiteX1" fmla="*/ 160298 w 850458"/>
                    <a:gd name="connsiteY1" fmla="*/ 7377 h 977418"/>
                    <a:gd name="connsiteX2" fmla="*/ 373917 w 850458"/>
                    <a:gd name="connsiteY2" fmla="*/ 120957 h 977418"/>
                    <a:gd name="connsiteX3" fmla="*/ 476541 w 850458"/>
                    <a:gd name="connsiteY3" fmla="*/ 120957 h 977418"/>
                    <a:gd name="connsiteX4" fmla="*/ 690160 w 850458"/>
                    <a:gd name="connsiteY4" fmla="*/ 7377 h 977418"/>
                    <a:gd name="connsiteX5" fmla="*/ 694164 w 850458"/>
                    <a:gd name="connsiteY5" fmla="*/ 0 h 977418"/>
                    <a:gd name="connsiteX6" fmla="*/ 767742 w 850458"/>
                    <a:gd name="connsiteY6" fmla="*/ 49607 h 977418"/>
                    <a:gd name="connsiteX7" fmla="*/ 850458 w 850458"/>
                    <a:gd name="connsiteY7" fmla="*/ 249302 h 977418"/>
                    <a:gd name="connsiteX8" fmla="*/ 850458 w 850458"/>
                    <a:gd name="connsiteY8" fmla="*/ 977418 h 977418"/>
                    <a:gd name="connsiteX9" fmla="*/ 0 w 850458"/>
                    <a:gd name="connsiteY9" fmla="*/ 977418 h 977418"/>
                    <a:gd name="connsiteX10" fmla="*/ 0 w 850458"/>
                    <a:gd name="connsiteY10" fmla="*/ 249302 h 977418"/>
                    <a:gd name="connsiteX11" fmla="*/ 82717 w 850458"/>
                    <a:gd name="connsiteY11" fmla="*/ 49607 h 977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0458" h="977418">
                      <a:moveTo>
                        <a:pt x="156294" y="0"/>
                      </a:moveTo>
                      <a:lnTo>
                        <a:pt x="160298" y="7377"/>
                      </a:lnTo>
                      <a:cubicBezTo>
                        <a:pt x="206594" y="75903"/>
                        <a:pt x="284994" y="120957"/>
                        <a:pt x="373917" y="120957"/>
                      </a:cubicBezTo>
                      <a:lnTo>
                        <a:pt x="476541" y="120957"/>
                      </a:lnTo>
                      <a:cubicBezTo>
                        <a:pt x="565464" y="120957"/>
                        <a:pt x="643865" y="75903"/>
                        <a:pt x="690160" y="7377"/>
                      </a:cubicBezTo>
                      <a:lnTo>
                        <a:pt x="694164" y="0"/>
                      </a:lnTo>
                      <a:lnTo>
                        <a:pt x="767742" y="49607"/>
                      </a:lnTo>
                      <a:cubicBezTo>
                        <a:pt x="818848" y="100713"/>
                        <a:pt x="850458" y="171316"/>
                        <a:pt x="850458" y="249302"/>
                      </a:cubicBezTo>
                      <a:lnTo>
                        <a:pt x="850458" y="977418"/>
                      </a:lnTo>
                      <a:lnTo>
                        <a:pt x="0" y="977418"/>
                      </a:lnTo>
                      <a:lnTo>
                        <a:pt x="0" y="249302"/>
                      </a:lnTo>
                      <a:cubicBezTo>
                        <a:pt x="0" y="171316"/>
                        <a:pt x="31610" y="100713"/>
                        <a:pt x="82717" y="49607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57030D39-280E-4E36-AC85-3FD3CAE269EA}"/>
                    </a:ext>
                  </a:extLst>
                </p:cNvPr>
                <p:cNvSpPr/>
                <p:nvPr/>
              </p:nvSpPr>
              <p:spPr>
                <a:xfrm>
                  <a:off x="4628842" y="5456456"/>
                  <a:ext cx="661244" cy="287459"/>
                </a:xfrm>
                <a:custGeom>
                  <a:avLst/>
                  <a:gdLst>
                    <a:gd name="connsiteX0" fmla="*/ 69748 w 661244"/>
                    <a:gd name="connsiteY0" fmla="*/ 0 h 287459"/>
                    <a:gd name="connsiteX1" fmla="*/ 74205 w 661244"/>
                    <a:gd name="connsiteY1" fmla="*/ 7108 h 287459"/>
                    <a:gd name="connsiteX2" fmla="*/ 334563 w 661244"/>
                    <a:gd name="connsiteY2" fmla="*/ 126953 h 287459"/>
                    <a:gd name="connsiteX3" fmla="*/ 594921 w 661244"/>
                    <a:gd name="connsiteY3" fmla="*/ 7108 h 287459"/>
                    <a:gd name="connsiteX4" fmla="*/ 597102 w 661244"/>
                    <a:gd name="connsiteY4" fmla="*/ 3629 h 287459"/>
                    <a:gd name="connsiteX5" fmla="*/ 612283 w 661244"/>
                    <a:gd name="connsiteY5" fmla="*/ 13457 h 287459"/>
                    <a:gd name="connsiteX6" fmla="*/ 661244 w 661244"/>
                    <a:gd name="connsiteY6" fmla="*/ 126952 h 287459"/>
                    <a:gd name="connsiteX7" fmla="*/ 494081 w 661244"/>
                    <a:gd name="connsiteY7" fmla="*/ 287459 h 287459"/>
                    <a:gd name="connsiteX8" fmla="*/ 340055 w 661244"/>
                    <a:gd name="connsiteY8" fmla="*/ 189429 h 287459"/>
                    <a:gd name="connsiteX9" fmla="*/ 330622 w 661244"/>
                    <a:gd name="connsiteY9" fmla="*/ 144567 h 287459"/>
                    <a:gd name="connsiteX10" fmla="*/ 321189 w 661244"/>
                    <a:gd name="connsiteY10" fmla="*/ 189429 h 287459"/>
                    <a:gd name="connsiteX11" fmla="*/ 167163 w 661244"/>
                    <a:gd name="connsiteY11" fmla="*/ 287459 h 287459"/>
                    <a:gd name="connsiteX12" fmla="*/ 0 w 661244"/>
                    <a:gd name="connsiteY12" fmla="*/ 126952 h 287459"/>
                    <a:gd name="connsiteX13" fmla="*/ 48961 w 661244"/>
                    <a:gd name="connsiteY13" fmla="*/ 13457 h 28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61244" h="287459">
                      <a:moveTo>
                        <a:pt x="69748" y="0"/>
                      </a:moveTo>
                      <a:lnTo>
                        <a:pt x="74205" y="7108"/>
                      </a:lnTo>
                      <a:cubicBezTo>
                        <a:pt x="130630" y="79414"/>
                        <a:pt x="226184" y="126953"/>
                        <a:pt x="334563" y="126953"/>
                      </a:cubicBezTo>
                      <a:cubicBezTo>
                        <a:pt x="442943" y="126953"/>
                        <a:pt x="538496" y="79414"/>
                        <a:pt x="594921" y="7108"/>
                      </a:cubicBezTo>
                      <a:lnTo>
                        <a:pt x="597102" y="3629"/>
                      </a:lnTo>
                      <a:lnTo>
                        <a:pt x="612283" y="13457"/>
                      </a:lnTo>
                      <a:cubicBezTo>
                        <a:pt x="642534" y="42503"/>
                        <a:pt x="661244" y="82630"/>
                        <a:pt x="661244" y="126952"/>
                      </a:cubicBezTo>
                      <a:cubicBezTo>
                        <a:pt x="661244" y="215597"/>
                        <a:pt x="586403" y="287459"/>
                        <a:pt x="494081" y="287459"/>
                      </a:cubicBezTo>
                      <a:cubicBezTo>
                        <a:pt x="424841" y="287459"/>
                        <a:pt x="365432" y="247037"/>
                        <a:pt x="340055" y="189429"/>
                      </a:cubicBezTo>
                      <a:lnTo>
                        <a:pt x="330622" y="144567"/>
                      </a:lnTo>
                      <a:lnTo>
                        <a:pt x="321189" y="189429"/>
                      </a:lnTo>
                      <a:cubicBezTo>
                        <a:pt x="295812" y="247037"/>
                        <a:pt x="236404" y="287459"/>
                        <a:pt x="167163" y="287459"/>
                      </a:cubicBezTo>
                      <a:cubicBezTo>
                        <a:pt x="74841" y="287459"/>
                        <a:pt x="0" y="215597"/>
                        <a:pt x="0" y="126952"/>
                      </a:cubicBezTo>
                      <a:cubicBezTo>
                        <a:pt x="0" y="82630"/>
                        <a:pt x="18710" y="42503"/>
                        <a:pt x="48961" y="134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4445331" y="4252693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4413612" y="4349889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4847402" y="5171491"/>
                <a:ext cx="232598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4933410" y="5049754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0B26276-6A63-4885-9197-9483385FB24D}"/>
                  </a:ext>
                </a:extLst>
              </p:cNvPr>
              <p:cNvGrpSpPr/>
              <p:nvPr/>
            </p:nvGrpSpPr>
            <p:grpSpPr>
              <a:xfrm>
                <a:off x="4524100" y="4744591"/>
                <a:ext cx="878955" cy="596387"/>
                <a:chOff x="7463927" y="1789359"/>
                <a:chExt cx="946143" cy="682796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AC69CF7-2CDA-43D2-9475-60505FDF28E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AA881422-5635-4EB7-92E7-DA2B08D7336D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B0E8169B-65C4-46F0-9344-16F52142EE02}"/>
                  </a:ext>
                </a:extLst>
              </p:cNvPr>
              <p:cNvSpPr/>
              <p:nvPr/>
            </p:nvSpPr>
            <p:spPr>
              <a:xfrm rot="19800000">
                <a:off x="5364346" y="4654017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2891C4C-659B-475D-956C-7AB5DCEBB64F}"/>
                  </a:ext>
                </a:extLst>
              </p:cNvPr>
              <p:cNvSpPr/>
              <p:nvPr/>
            </p:nvSpPr>
            <p:spPr>
              <a:xfrm>
                <a:off x="4498328" y="4643194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6F726918-1E66-43ED-9BE8-2BE479A9658D}"/>
                </a:ext>
              </a:extLst>
            </p:cNvPr>
            <p:cNvGrpSpPr/>
            <p:nvPr/>
          </p:nvGrpSpPr>
          <p:grpSpPr>
            <a:xfrm>
              <a:off x="4498328" y="4604435"/>
              <a:ext cx="925219" cy="413451"/>
              <a:chOff x="4498328" y="4604435"/>
              <a:chExt cx="925219" cy="413451"/>
            </a:xfrm>
          </p:grpSpPr>
          <p:sp>
            <p:nvSpPr>
              <p:cNvPr id="371" name="円/楕円 27">
                <a:extLst>
                  <a:ext uri="{FF2B5EF4-FFF2-40B4-BE49-F238E27FC236}">
                    <a16:creationId xmlns:a16="http://schemas.microsoft.com/office/drawing/2014/main" id="{C2B9FB73-39F2-46DA-BA8F-8D667C55E15E}"/>
                  </a:ext>
                </a:extLst>
              </p:cNvPr>
              <p:cNvSpPr/>
              <p:nvPr/>
            </p:nvSpPr>
            <p:spPr>
              <a:xfrm>
                <a:off x="4652055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27">
                <a:extLst>
                  <a:ext uri="{FF2B5EF4-FFF2-40B4-BE49-F238E27FC236}">
                    <a16:creationId xmlns:a16="http://schemas.microsoft.com/office/drawing/2014/main" id="{F2744DED-A277-4B2A-9D21-BC4382E80BE6}"/>
                  </a:ext>
                </a:extLst>
              </p:cNvPr>
              <p:cNvSpPr/>
              <p:nvPr/>
            </p:nvSpPr>
            <p:spPr>
              <a:xfrm>
                <a:off x="5057761" y="4604435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円/楕円 189">
                <a:extLst>
                  <a:ext uri="{FF2B5EF4-FFF2-40B4-BE49-F238E27FC236}">
                    <a16:creationId xmlns:a16="http://schemas.microsoft.com/office/drawing/2014/main" id="{CEBD97F2-1B66-48F9-9108-8BAF14BE93EE}"/>
                  </a:ext>
                </a:extLst>
              </p:cNvPr>
              <p:cNvSpPr/>
              <p:nvPr/>
            </p:nvSpPr>
            <p:spPr>
              <a:xfrm>
                <a:off x="4602227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190">
                <a:extLst>
                  <a:ext uri="{FF2B5EF4-FFF2-40B4-BE49-F238E27FC236}">
                    <a16:creationId xmlns:a16="http://schemas.microsoft.com/office/drawing/2014/main" id="{C761103C-778A-47D4-A23F-0CC4403646CD}"/>
                  </a:ext>
                </a:extLst>
              </p:cNvPr>
              <p:cNvSpPr/>
              <p:nvPr/>
            </p:nvSpPr>
            <p:spPr>
              <a:xfrm>
                <a:off x="5191831" y="4953387"/>
                <a:ext cx="118865" cy="64499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2DDCBB72-0F20-4958-934D-31F0575C6EB5}"/>
                  </a:ext>
                </a:extLst>
              </p:cNvPr>
              <p:cNvSpPr/>
              <p:nvPr/>
            </p:nvSpPr>
            <p:spPr>
              <a:xfrm>
                <a:off x="4498328" y="4643194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1FF7C38-CC71-499C-8095-704DA96B1D68}"/>
                  </a:ext>
                </a:extLst>
              </p:cNvPr>
              <p:cNvSpPr/>
              <p:nvPr/>
            </p:nvSpPr>
            <p:spPr>
              <a:xfrm>
                <a:off x="5077370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3FC2279F-5170-49F0-BA83-348D3B189873}"/>
                  </a:ext>
                </a:extLst>
              </p:cNvPr>
              <p:cNvSpPr/>
              <p:nvPr/>
            </p:nvSpPr>
            <p:spPr>
              <a:xfrm>
                <a:off x="4674938" y="4731667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EDEE1C0B-59AB-4683-9F39-58CE9CF726B8}"/>
                </a:ext>
              </a:extLst>
            </p:cNvPr>
            <p:cNvGrpSpPr/>
            <p:nvPr/>
          </p:nvGrpSpPr>
          <p:grpSpPr>
            <a:xfrm>
              <a:off x="4412059" y="4324992"/>
              <a:ext cx="935184" cy="929955"/>
              <a:chOff x="4412059" y="4324992"/>
              <a:chExt cx="935184" cy="929955"/>
            </a:xfrm>
          </p:grpSpPr>
          <p:sp>
            <p:nvSpPr>
              <p:cNvPr id="452" name="楕円 22">
                <a:extLst>
                  <a:ext uri="{FF2B5EF4-FFF2-40B4-BE49-F238E27FC236}">
                    <a16:creationId xmlns:a16="http://schemas.microsoft.com/office/drawing/2014/main" id="{B0237959-5D57-4170-B2CD-D8EDFADED2F8}"/>
                  </a:ext>
                </a:extLst>
              </p:cNvPr>
              <p:cNvSpPr/>
              <p:nvPr/>
            </p:nvSpPr>
            <p:spPr>
              <a:xfrm>
                <a:off x="4951809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22">
                <a:extLst>
                  <a:ext uri="{FF2B5EF4-FFF2-40B4-BE49-F238E27FC236}">
                    <a16:creationId xmlns:a16="http://schemas.microsoft.com/office/drawing/2014/main" id="{C45250C5-C5BB-46CE-8A02-CE8DCAB24CB3}"/>
                  </a:ext>
                </a:extLst>
              </p:cNvPr>
              <p:cNvSpPr/>
              <p:nvPr/>
            </p:nvSpPr>
            <p:spPr>
              <a:xfrm>
                <a:off x="5236480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22">
                <a:extLst>
                  <a:ext uri="{FF2B5EF4-FFF2-40B4-BE49-F238E27FC236}">
                    <a16:creationId xmlns:a16="http://schemas.microsoft.com/office/drawing/2014/main" id="{0F7C4137-52D5-45AF-9F7C-B852D2087BFA}"/>
                  </a:ext>
                </a:extLst>
              </p:cNvPr>
              <p:cNvSpPr/>
              <p:nvPr/>
            </p:nvSpPr>
            <p:spPr>
              <a:xfrm>
                <a:off x="5205809" y="4324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2">
                <a:extLst>
                  <a:ext uri="{FF2B5EF4-FFF2-40B4-BE49-F238E27FC236}">
                    <a16:creationId xmlns:a16="http://schemas.microsoft.com/office/drawing/2014/main" id="{236A837D-8B10-41F2-ACEE-630616ED20A0}"/>
                  </a:ext>
                </a:extLst>
              </p:cNvPr>
              <p:cNvSpPr/>
              <p:nvPr/>
            </p:nvSpPr>
            <p:spPr>
              <a:xfrm>
                <a:off x="4577159" y="43440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22">
                <a:extLst>
                  <a:ext uri="{FF2B5EF4-FFF2-40B4-BE49-F238E27FC236}">
                    <a16:creationId xmlns:a16="http://schemas.microsoft.com/office/drawing/2014/main" id="{3055D2C3-3D23-4F99-8C45-493D4070B97D}"/>
                  </a:ext>
                </a:extLst>
              </p:cNvPr>
              <p:cNvSpPr/>
              <p:nvPr/>
            </p:nvSpPr>
            <p:spPr>
              <a:xfrm>
                <a:off x="4412059" y="49917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2">
                <a:extLst>
                  <a:ext uri="{FF2B5EF4-FFF2-40B4-BE49-F238E27FC236}">
                    <a16:creationId xmlns:a16="http://schemas.microsoft.com/office/drawing/2014/main" id="{7C0B3486-FC2E-464D-88DC-B428B1E11BB7}"/>
                  </a:ext>
                </a:extLst>
              </p:cNvPr>
              <p:cNvSpPr/>
              <p:nvPr/>
            </p:nvSpPr>
            <p:spPr>
              <a:xfrm>
                <a:off x="46406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58392C0-6315-4582-BACD-832908175AD3}"/>
              </a:ext>
            </a:extLst>
          </p:cNvPr>
          <p:cNvGrpSpPr/>
          <p:nvPr/>
        </p:nvGrpSpPr>
        <p:grpSpPr>
          <a:xfrm>
            <a:off x="6636345" y="3812587"/>
            <a:ext cx="2602906" cy="2626186"/>
            <a:chOff x="6636345" y="3812587"/>
            <a:chExt cx="2602906" cy="2626186"/>
          </a:xfrm>
        </p:grpSpPr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5E9D051E-FD35-42BE-A157-1BA68552A784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3B3A36D-4DA8-40E9-A6D8-6AC450AD6134}"/>
                </a:ext>
              </a:extLst>
            </p:cNvPr>
            <p:cNvGrpSpPr/>
            <p:nvPr/>
          </p:nvGrpSpPr>
          <p:grpSpPr>
            <a:xfrm>
              <a:off x="7284187" y="4287068"/>
              <a:ext cx="1208034" cy="2151705"/>
              <a:chOff x="7284187" y="4287068"/>
              <a:chExt cx="1208034" cy="2151705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3C2C9DF0-0193-4A6B-BF7B-D2BD1CF479F5}"/>
                  </a:ext>
                </a:extLst>
              </p:cNvPr>
              <p:cNvSpPr/>
              <p:nvPr/>
            </p:nvSpPr>
            <p:spPr>
              <a:xfrm>
                <a:off x="7354043" y="4315960"/>
                <a:ext cx="1083847" cy="1769638"/>
              </a:xfrm>
              <a:custGeom>
                <a:avLst/>
                <a:gdLst>
                  <a:gd name="connsiteX0" fmla="*/ 428670 w 1083847"/>
                  <a:gd name="connsiteY0" fmla="*/ 0 h 1769638"/>
                  <a:gd name="connsiteX1" fmla="*/ 515063 w 1083847"/>
                  <a:gd name="connsiteY1" fmla="*/ 9937 h 1769638"/>
                  <a:gd name="connsiteX2" fmla="*/ 541924 w 1083847"/>
                  <a:gd name="connsiteY2" fmla="*/ 19450 h 1769638"/>
                  <a:gd name="connsiteX3" fmla="*/ 568786 w 1083847"/>
                  <a:gd name="connsiteY3" fmla="*/ 9937 h 1769638"/>
                  <a:gd name="connsiteX4" fmla="*/ 655177 w 1083847"/>
                  <a:gd name="connsiteY4" fmla="*/ 0 h 1769638"/>
                  <a:gd name="connsiteX5" fmla="*/ 1083847 w 1083847"/>
                  <a:gd name="connsiteY5" fmla="*/ 489087 h 1769638"/>
                  <a:gd name="connsiteX6" fmla="*/ 1010637 w 1083847"/>
                  <a:gd name="connsiteY6" fmla="*/ 762540 h 1769638"/>
                  <a:gd name="connsiteX7" fmla="*/ 977435 w 1083847"/>
                  <a:gd name="connsiteY7" fmla="*/ 808453 h 1769638"/>
                  <a:gd name="connsiteX8" fmla="*/ 943820 w 1083847"/>
                  <a:gd name="connsiteY8" fmla="*/ 904758 h 1769638"/>
                  <a:gd name="connsiteX9" fmla="*/ 982370 w 1083847"/>
                  <a:gd name="connsiteY9" fmla="*/ 1702751 h 1769638"/>
                  <a:gd name="connsiteX10" fmla="*/ 982370 w 1083847"/>
                  <a:gd name="connsiteY10" fmla="*/ 1702752 h 1769638"/>
                  <a:gd name="connsiteX11" fmla="*/ 741249 w 1083847"/>
                  <a:gd name="connsiteY11" fmla="*/ 1625179 h 1769638"/>
                  <a:gd name="connsiteX12" fmla="*/ 728733 w 1083847"/>
                  <a:gd name="connsiteY12" fmla="*/ 1614302 h 1769638"/>
                  <a:gd name="connsiteX13" fmla="*/ 701630 w 1083847"/>
                  <a:gd name="connsiteY13" fmla="*/ 1660570 h 1769638"/>
                  <a:gd name="connsiteX14" fmla="*/ 529056 w 1083847"/>
                  <a:gd name="connsiteY14" fmla="*/ 1769638 h 1769638"/>
                  <a:gd name="connsiteX15" fmla="*/ 356482 w 1083847"/>
                  <a:gd name="connsiteY15" fmla="*/ 1660570 h 1769638"/>
                  <a:gd name="connsiteX16" fmla="*/ 332103 w 1083847"/>
                  <a:gd name="connsiteY16" fmla="*/ 1618952 h 1769638"/>
                  <a:gd name="connsiteX17" fmla="*/ 324938 w 1083847"/>
                  <a:gd name="connsiteY17" fmla="*/ 1625179 h 1769638"/>
                  <a:gd name="connsiteX18" fmla="*/ 83817 w 1083847"/>
                  <a:gd name="connsiteY18" fmla="*/ 1702752 h 1769638"/>
                  <a:gd name="connsiteX19" fmla="*/ 83817 w 1083847"/>
                  <a:gd name="connsiteY19" fmla="*/ 1702751 h 1769638"/>
                  <a:gd name="connsiteX20" fmla="*/ 83817 w 1083847"/>
                  <a:gd name="connsiteY20" fmla="*/ 794314 h 1769638"/>
                  <a:gd name="connsiteX21" fmla="*/ 97217 w 1083847"/>
                  <a:gd name="connsiteY21" fmla="*/ 795737 h 1769638"/>
                  <a:gd name="connsiteX22" fmla="*/ 73210 w 1083847"/>
                  <a:gd name="connsiteY22" fmla="*/ 762540 h 1769638"/>
                  <a:gd name="connsiteX23" fmla="*/ 0 w 1083847"/>
                  <a:gd name="connsiteY23" fmla="*/ 489087 h 1769638"/>
                  <a:gd name="connsiteX24" fmla="*/ 428670 w 1083847"/>
                  <a:gd name="connsiteY24" fmla="*/ 0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83847" h="1769638">
                    <a:moveTo>
                      <a:pt x="428670" y="0"/>
                    </a:moveTo>
                    <a:cubicBezTo>
                      <a:pt x="458264" y="0"/>
                      <a:pt x="487157" y="3422"/>
                      <a:pt x="515063" y="9937"/>
                    </a:cubicBezTo>
                    <a:lnTo>
                      <a:pt x="541924" y="19450"/>
                    </a:lnTo>
                    <a:lnTo>
                      <a:pt x="568786" y="9937"/>
                    </a:lnTo>
                    <a:cubicBezTo>
                      <a:pt x="596690" y="3422"/>
                      <a:pt x="625583" y="0"/>
                      <a:pt x="655177" y="0"/>
                    </a:cubicBezTo>
                    <a:cubicBezTo>
                      <a:pt x="891925" y="0"/>
                      <a:pt x="1083847" y="218972"/>
                      <a:pt x="1083847" y="489087"/>
                    </a:cubicBezTo>
                    <a:cubicBezTo>
                      <a:pt x="1083847" y="590380"/>
                      <a:pt x="1056858" y="684481"/>
                      <a:pt x="1010637" y="762540"/>
                    </a:cubicBezTo>
                    <a:lnTo>
                      <a:pt x="977435" y="808453"/>
                    </a:lnTo>
                    <a:lnTo>
                      <a:pt x="943820" y="904758"/>
                    </a:lnTo>
                    <a:cubicBezTo>
                      <a:pt x="866720" y="1165916"/>
                      <a:pt x="879570" y="1448852"/>
                      <a:pt x="982370" y="1702751"/>
                    </a:cubicBezTo>
                    <a:lnTo>
                      <a:pt x="982370" y="1702752"/>
                    </a:lnTo>
                    <a:cubicBezTo>
                      <a:pt x="893053" y="1702752"/>
                      <a:pt x="810078" y="1674155"/>
                      <a:pt x="741249" y="1625179"/>
                    </a:cubicBezTo>
                    <a:lnTo>
                      <a:pt x="728733" y="1614302"/>
                    </a:lnTo>
                    <a:lnTo>
                      <a:pt x="701630" y="1660570"/>
                    </a:lnTo>
                    <a:cubicBezTo>
                      <a:pt x="652368" y="1729430"/>
                      <a:pt x="592982" y="1769638"/>
                      <a:pt x="529056" y="1769638"/>
                    </a:cubicBezTo>
                    <a:cubicBezTo>
                      <a:pt x="465131" y="1769638"/>
                      <a:pt x="405744" y="1729430"/>
                      <a:pt x="356482" y="1660570"/>
                    </a:cubicBezTo>
                    <a:lnTo>
                      <a:pt x="332103" y="1618952"/>
                    </a:lnTo>
                    <a:lnTo>
                      <a:pt x="324938" y="1625179"/>
                    </a:lnTo>
                    <a:cubicBezTo>
                      <a:pt x="256109" y="1674155"/>
                      <a:pt x="173134" y="1702752"/>
                      <a:pt x="83817" y="1702752"/>
                    </a:cubicBezTo>
                    <a:lnTo>
                      <a:pt x="83817" y="1702751"/>
                    </a:lnTo>
                    <a:cubicBezTo>
                      <a:pt x="201303" y="1412580"/>
                      <a:pt x="201303" y="1084485"/>
                      <a:pt x="83817" y="794314"/>
                    </a:cubicBezTo>
                    <a:lnTo>
                      <a:pt x="97217" y="795737"/>
                    </a:lnTo>
                    <a:lnTo>
                      <a:pt x="73210" y="762540"/>
                    </a:lnTo>
                    <a:cubicBezTo>
                      <a:pt x="26989" y="684481"/>
                      <a:pt x="0" y="590380"/>
                      <a:pt x="0" y="489087"/>
                    </a:cubicBezTo>
                    <a:cubicBezTo>
                      <a:pt x="0" y="218972"/>
                      <a:pt x="191922" y="0"/>
                      <a:pt x="4286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6033BA0-F8E3-4EF7-8CC8-E2203E13EC8C}"/>
                  </a:ext>
                </a:extLst>
              </p:cNvPr>
              <p:cNvGrpSpPr/>
              <p:nvPr/>
            </p:nvGrpSpPr>
            <p:grpSpPr>
              <a:xfrm>
                <a:off x="7284187" y="5230329"/>
                <a:ext cx="1208034" cy="1208444"/>
                <a:chOff x="5556310" y="5230329"/>
                <a:chExt cx="1208034" cy="1208444"/>
              </a:xfrm>
            </p:grpSpPr>
            <p:sp>
              <p:nvSpPr>
                <p:cNvPr id="692" name="正方形/長方形 691">
                  <a:extLst>
                    <a:ext uri="{FF2B5EF4-FFF2-40B4-BE49-F238E27FC236}">
                      <a16:creationId xmlns:a16="http://schemas.microsoft.com/office/drawing/2014/main" id="{E53016F3-0C2E-4BA2-BF20-34F82E54F416}"/>
                    </a:ext>
                  </a:extLst>
                </p:cNvPr>
                <p:cNvSpPr/>
                <p:nvPr/>
              </p:nvSpPr>
              <p:spPr>
                <a:xfrm>
                  <a:off x="6561385" y="6210300"/>
                  <a:ext cx="111722" cy="228472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正方形/長方形 690">
                  <a:extLst>
                    <a:ext uri="{FF2B5EF4-FFF2-40B4-BE49-F238E27FC236}">
                      <a16:creationId xmlns:a16="http://schemas.microsoft.com/office/drawing/2014/main" id="{D2BD0AF4-D985-46A4-87F8-D3FD9704E14C}"/>
                    </a:ext>
                  </a:extLst>
                </p:cNvPr>
                <p:cNvSpPr/>
                <p:nvPr/>
              </p:nvSpPr>
              <p:spPr>
                <a:xfrm>
                  <a:off x="5654129" y="6210300"/>
                  <a:ext cx="111722" cy="228472"/>
                </a:xfrm>
                <a:prstGeom prst="rect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台形 95">
                  <a:extLst>
                    <a:ext uri="{FF2B5EF4-FFF2-40B4-BE49-F238E27FC236}">
                      <a16:creationId xmlns:a16="http://schemas.microsoft.com/office/drawing/2014/main" id="{05EBBA90-DE0C-4A19-87AA-172376B92EB2}"/>
                    </a:ext>
                  </a:extLst>
                </p:cNvPr>
                <p:cNvSpPr/>
                <p:nvPr/>
              </p:nvSpPr>
              <p:spPr>
                <a:xfrm>
                  <a:off x="5556310" y="5673194"/>
                  <a:ext cx="442859" cy="702206"/>
                </a:xfrm>
                <a:prstGeom prst="trapezoid">
                  <a:avLst>
                    <a:gd name="adj" fmla="val 42206"/>
                  </a:avLst>
                </a:pr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2" name="台形 681">
                  <a:extLst>
                    <a:ext uri="{FF2B5EF4-FFF2-40B4-BE49-F238E27FC236}">
                      <a16:creationId xmlns:a16="http://schemas.microsoft.com/office/drawing/2014/main" id="{CC27613C-B15C-454C-BB66-43DB60E92A17}"/>
                    </a:ext>
                  </a:extLst>
                </p:cNvPr>
                <p:cNvSpPr/>
                <p:nvPr/>
              </p:nvSpPr>
              <p:spPr>
                <a:xfrm>
                  <a:off x="6321485" y="5673194"/>
                  <a:ext cx="442859" cy="702206"/>
                </a:xfrm>
                <a:prstGeom prst="trapezoid">
                  <a:avLst>
                    <a:gd name="adj" fmla="val 42206"/>
                  </a:avLst>
                </a:pr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9CE1478E-1385-4A48-A37C-9462D831BE22}"/>
                    </a:ext>
                  </a:extLst>
                </p:cNvPr>
                <p:cNvSpPr/>
                <p:nvPr/>
              </p:nvSpPr>
              <p:spPr>
                <a:xfrm>
                  <a:off x="5814745" y="5230329"/>
                  <a:ext cx="697974" cy="591827"/>
                </a:xfrm>
                <a:custGeom>
                  <a:avLst/>
                  <a:gdLst>
                    <a:gd name="connsiteX0" fmla="*/ 252162 w 665478"/>
                    <a:gd name="connsiteY0" fmla="*/ 0 h 591827"/>
                    <a:gd name="connsiteX1" fmla="*/ 413315 w 665478"/>
                    <a:gd name="connsiteY1" fmla="*/ 0 h 591827"/>
                    <a:gd name="connsiteX2" fmla="*/ 440260 w 665478"/>
                    <a:gd name="connsiteY2" fmla="*/ 210671 h 591827"/>
                    <a:gd name="connsiteX3" fmla="*/ 484600 w 665478"/>
                    <a:gd name="connsiteY3" fmla="*/ 210671 h 591827"/>
                    <a:gd name="connsiteX4" fmla="*/ 665478 w 665478"/>
                    <a:gd name="connsiteY4" fmla="*/ 391549 h 591827"/>
                    <a:gd name="connsiteX5" fmla="*/ 665478 w 665478"/>
                    <a:gd name="connsiteY5" fmla="*/ 401249 h 591827"/>
                    <a:gd name="connsiteX6" fmla="*/ 474900 w 665478"/>
                    <a:gd name="connsiteY6" fmla="*/ 591827 h 591827"/>
                    <a:gd name="connsiteX7" fmla="*/ 190578 w 665478"/>
                    <a:gd name="connsiteY7" fmla="*/ 591827 h 591827"/>
                    <a:gd name="connsiteX8" fmla="*/ 0 w 665478"/>
                    <a:gd name="connsiteY8" fmla="*/ 401249 h 591827"/>
                    <a:gd name="connsiteX9" fmla="*/ 0 w 665478"/>
                    <a:gd name="connsiteY9" fmla="*/ 391549 h 591827"/>
                    <a:gd name="connsiteX10" fmla="*/ 180878 w 665478"/>
                    <a:gd name="connsiteY10" fmla="*/ 210671 h 591827"/>
                    <a:gd name="connsiteX11" fmla="*/ 225217 w 665478"/>
                    <a:gd name="connsiteY11" fmla="*/ 210671 h 591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65478" h="591827">
                      <a:moveTo>
                        <a:pt x="252162" y="0"/>
                      </a:moveTo>
                      <a:lnTo>
                        <a:pt x="413315" y="0"/>
                      </a:lnTo>
                      <a:lnTo>
                        <a:pt x="440260" y="210671"/>
                      </a:lnTo>
                      <a:lnTo>
                        <a:pt x="484600" y="210671"/>
                      </a:lnTo>
                      <a:cubicBezTo>
                        <a:pt x="584496" y="210671"/>
                        <a:pt x="665478" y="291653"/>
                        <a:pt x="665478" y="391549"/>
                      </a:cubicBezTo>
                      <a:lnTo>
                        <a:pt x="665478" y="401249"/>
                      </a:lnTo>
                      <a:cubicBezTo>
                        <a:pt x="665478" y="506502"/>
                        <a:pt x="580153" y="591827"/>
                        <a:pt x="474900" y="591827"/>
                      </a:cubicBezTo>
                      <a:lnTo>
                        <a:pt x="190578" y="591827"/>
                      </a:lnTo>
                      <a:cubicBezTo>
                        <a:pt x="85325" y="591827"/>
                        <a:pt x="0" y="506502"/>
                        <a:pt x="0" y="401249"/>
                      </a:cubicBezTo>
                      <a:lnTo>
                        <a:pt x="0" y="391549"/>
                      </a:lnTo>
                      <a:cubicBezTo>
                        <a:pt x="0" y="291653"/>
                        <a:pt x="80982" y="210671"/>
                        <a:pt x="180878" y="210671"/>
                      </a:cubicBezTo>
                      <a:lnTo>
                        <a:pt x="225217" y="210671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DC4D6301-087A-435F-8A9E-28DC744D366A}"/>
                    </a:ext>
                  </a:extLst>
                </p:cNvPr>
                <p:cNvSpPr/>
                <p:nvPr/>
              </p:nvSpPr>
              <p:spPr>
                <a:xfrm>
                  <a:off x="5735419" y="5452175"/>
                  <a:ext cx="852371" cy="986598"/>
                </a:xfrm>
                <a:custGeom>
                  <a:avLst/>
                  <a:gdLst>
                    <a:gd name="connsiteX0" fmla="*/ 190659 w 852371"/>
                    <a:gd name="connsiteY0" fmla="*/ 0 h 986598"/>
                    <a:gd name="connsiteX1" fmla="*/ 191394 w 852371"/>
                    <a:gd name="connsiteY1" fmla="*/ 8183 h 986598"/>
                    <a:gd name="connsiteX2" fmla="*/ 428313 w 852371"/>
                    <a:gd name="connsiteY2" fmla="*/ 224725 h 986598"/>
                    <a:gd name="connsiteX3" fmla="*/ 665232 w 852371"/>
                    <a:gd name="connsiteY3" fmla="*/ 8183 h 986598"/>
                    <a:gd name="connsiteX4" fmla="*/ 665770 w 852371"/>
                    <a:gd name="connsiteY4" fmla="*/ 2202 h 986598"/>
                    <a:gd name="connsiteX5" fmla="*/ 704696 w 852371"/>
                    <a:gd name="connsiteY5" fmla="*/ 23330 h 986598"/>
                    <a:gd name="connsiteX6" fmla="*/ 852371 w 852371"/>
                    <a:gd name="connsiteY6" fmla="*/ 301074 h 986598"/>
                    <a:gd name="connsiteX7" fmla="*/ 852371 w 852371"/>
                    <a:gd name="connsiteY7" fmla="*/ 986598 h 986598"/>
                    <a:gd name="connsiteX8" fmla="*/ 0 w 852371"/>
                    <a:gd name="connsiteY8" fmla="*/ 986598 h 986598"/>
                    <a:gd name="connsiteX9" fmla="*/ 0 w 852371"/>
                    <a:gd name="connsiteY9" fmla="*/ 301074 h 986598"/>
                    <a:gd name="connsiteX10" fmla="*/ 147676 w 852371"/>
                    <a:gd name="connsiteY10" fmla="*/ 23330 h 986598"/>
                    <a:gd name="connsiteX0" fmla="*/ 190659 w 852371"/>
                    <a:gd name="connsiteY0" fmla="*/ 0 h 986598"/>
                    <a:gd name="connsiteX1" fmla="*/ 191394 w 852371"/>
                    <a:gd name="connsiteY1" fmla="*/ 8183 h 986598"/>
                    <a:gd name="connsiteX2" fmla="*/ 425932 w 852371"/>
                    <a:gd name="connsiteY2" fmla="*/ 150907 h 986598"/>
                    <a:gd name="connsiteX3" fmla="*/ 665232 w 852371"/>
                    <a:gd name="connsiteY3" fmla="*/ 8183 h 986598"/>
                    <a:gd name="connsiteX4" fmla="*/ 665770 w 852371"/>
                    <a:gd name="connsiteY4" fmla="*/ 2202 h 986598"/>
                    <a:gd name="connsiteX5" fmla="*/ 704696 w 852371"/>
                    <a:gd name="connsiteY5" fmla="*/ 23330 h 986598"/>
                    <a:gd name="connsiteX6" fmla="*/ 852371 w 852371"/>
                    <a:gd name="connsiteY6" fmla="*/ 301074 h 986598"/>
                    <a:gd name="connsiteX7" fmla="*/ 852371 w 852371"/>
                    <a:gd name="connsiteY7" fmla="*/ 986598 h 986598"/>
                    <a:gd name="connsiteX8" fmla="*/ 0 w 852371"/>
                    <a:gd name="connsiteY8" fmla="*/ 986598 h 986598"/>
                    <a:gd name="connsiteX9" fmla="*/ 0 w 852371"/>
                    <a:gd name="connsiteY9" fmla="*/ 301074 h 986598"/>
                    <a:gd name="connsiteX10" fmla="*/ 147676 w 852371"/>
                    <a:gd name="connsiteY10" fmla="*/ 23330 h 986598"/>
                    <a:gd name="connsiteX11" fmla="*/ 190659 w 852371"/>
                    <a:gd name="connsiteY11" fmla="*/ 0 h 98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52371" h="986598">
                      <a:moveTo>
                        <a:pt x="190659" y="0"/>
                      </a:moveTo>
                      <a:lnTo>
                        <a:pt x="191394" y="8183"/>
                      </a:lnTo>
                      <a:cubicBezTo>
                        <a:pt x="213944" y="131764"/>
                        <a:pt x="309067" y="150907"/>
                        <a:pt x="425932" y="150907"/>
                      </a:cubicBezTo>
                      <a:cubicBezTo>
                        <a:pt x="542797" y="150907"/>
                        <a:pt x="642682" y="131764"/>
                        <a:pt x="665232" y="8183"/>
                      </a:cubicBezTo>
                      <a:cubicBezTo>
                        <a:pt x="665411" y="6189"/>
                        <a:pt x="665591" y="4196"/>
                        <a:pt x="665770" y="2202"/>
                      </a:cubicBezTo>
                      <a:lnTo>
                        <a:pt x="704696" y="23330"/>
                      </a:lnTo>
                      <a:cubicBezTo>
                        <a:pt x="793793" y="83523"/>
                        <a:pt x="852371" y="185457"/>
                        <a:pt x="852371" y="301074"/>
                      </a:cubicBezTo>
                      <a:lnTo>
                        <a:pt x="852371" y="986598"/>
                      </a:lnTo>
                      <a:lnTo>
                        <a:pt x="0" y="986598"/>
                      </a:lnTo>
                      <a:lnTo>
                        <a:pt x="0" y="301074"/>
                      </a:lnTo>
                      <a:cubicBezTo>
                        <a:pt x="0" y="185457"/>
                        <a:pt x="58579" y="83523"/>
                        <a:pt x="147676" y="23330"/>
                      </a:cubicBezTo>
                      <a:lnTo>
                        <a:pt x="190659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5864F8AE-080B-4272-A3E6-2DC962C9AC0E}"/>
                    </a:ext>
                  </a:extLst>
                </p:cNvPr>
                <p:cNvGrpSpPr/>
                <p:nvPr/>
              </p:nvGrpSpPr>
              <p:grpSpPr>
                <a:xfrm>
                  <a:off x="5947546" y="5586188"/>
                  <a:ext cx="327037" cy="410306"/>
                  <a:chOff x="6619888" y="5526010"/>
                  <a:chExt cx="327037" cy="410306"/>
                </a:xfrm>
                <a:solidFill>
                  <a:schemeClr val="bg1"/>
                </a:solidFill>
              </p:grpSpPr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A8EC6676-AFFA-4CF0-A3BA-C5FDA712A6F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724600" y="5527025"/>
                    <a:ext cx="56801" cy="266225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台形 677">
                    <a:extLst>
                      <a:ext uri="{FF2B5EF4-FFF2-40B4-BE49-F238E27FC236}">
                        <a16:creationId xmlns:a16="http://schemas.microsoft.com/office/drawing/2014/main" id="{2CC13BE1-8CF4-4F3C-8F1A-75EA240C40E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6760943" y="5555315"/>
                    <a:ext cx="45719" cy="381001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台形 679">
                    <a:extLst>
                      <a:ext uri="{FF2B5EF4-FFF2-40B4-BE49-F238E27FC236}">
                        <a16:creationId xmlns:a16="http://schemas.microsoft.com/office/drawing/2014/main" id="{5B74B481-AF03-4B45-BB0E-FF4152793BD4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6887252" y="5526010"/>
                    <a:ext cx="59673" cy="266225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台形 680">
                    <a:extLst>
                      <a:ext uri="{FF2B5EF4-FFF2-40B4-BE49-F238E27FC236}">
                        <a16:creationId xmlns:a16="http://schemas.microsoft.com/office/drawing/2014/main" id="{28274D09-A3C7-4891-9673-543EFA243083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6862413" y="5555315"/>
                    <a:ext cx="45719" cy="381001"/>
                  </a:xfrm>
                  <a:prstGeom prst="trapezoid">
                    <a:avLst>
                      <a:gd name="adj" fmla="val 35276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16620779-24EE-45B2-A2AD-FBCE7E0F11F0}"/>
                      </a:ext>
                    </a:extLst>
                  </p:cNvPr>
                  <p:cNvSpPr/>
                  <p:nvPr/>
                </p:nvSpPr>
                <p:spPr>
                  <a:xfrm>
                    <a:off x="6805327" y="5535967"/>
                    <a:ext cx="61882" cy="7074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751C05D-B690-436F-ABEA-2FA317D246BD}"/>
                  </a:ext>
                </a:extLst>
              </p:cNvPr>
              <p:cNvGrpSpPr/>
              <p:nvPr/>
            </p:nvGrpSpPr>
            <p:grpSpPr>
              <a:xfrm>
                <a:off x="7349322" y="4287068"/>
                <a:ext cx="1094916" cy="1104792"/>
                <a:chOff x="7349322" y="4223801"/>
                <a:chExt cx="1094916" cy="1104792"/>
              </a:xfrm>
            </p:grpSpPr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7788297" y="5171491"/>
                  <a:ext cx="222228" cy="4572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8049203" y="4287130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B8A61D43-4978-4715-B86B-E80F6C98C9AD}"/>
                  </a:ext>
                </a:extLst>
              </p:cNvPr>
              <p:cNvGrpSpPr/>
              <p:nvPr/>
            </p:nvGrpSpPr>
            <p:grpSpPr>
              <a:xfrm>
                <a:off x="7459982" y="4791189"/>
                <a:ext cx="878955" cy="596387"/>
                <a:chOff x="7463927" y="1789359"/>
                <a:chExt cx="946143" cy="682796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ECE38141-0D8F-4B12-B19D-AA2049FAC483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B4D3DD50-70D4-4BD2-8E79-3A288F868007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87EB1DE3-D381-4256-A968-52EA7C1E78E3}"/>
                </a:ext>
              </a:extLst>
            </p:cNvPr>
            <p:cNvGrpSpPr/>
            <p:nvPr/>
          </p:nvGrpSpPr>
          <p:grpSpPr>
            <a:xfrm>
              <a:off x="7537368" y="4683505"/>
              <a:ext cx="702995" cy="261110"/>
              <a:chOff x="7537368" y="4620438"/>
              <a:chExt cx="702995" cy="261110"/>
            </a:xfrm>
          </p:grpSpPr>
          <p:sp>
            <p:nvSpPr>
              <p:cNvPr id="459" name="円/楕円 27">
                <a:extLst>
                  <a:ext uri="{FF2B5EF4-FFF2-40B4-BE49-F238E27FC236}">
                    <a16:creationId xmlns:a16="http://schemas.microsoft.com/office/drawing/2014/main" id="{2D89B35C-CA75-4DE0-8CA4-23DA7A098155}"/>
                  </a:ext>
                </a:extLst>
              </p:cNvPr>
              <p:cNvSpPr/>
              <p:nvPr/>
            </p:nvSpPr>
            <p:spPr>
              <a:xfrm>
                <a:off x="753736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円/楕円 27">
                <a:extLst>
                  <a:ext uri="{FF2B5EF4-FFF2-40B4-BE49-F238E27FC236}">
                    <a16:creationId xmlns:a16="http://schemas.microsoft.com/office/drawing/2014/main" id="{B12BD62A-6968-4204-ADF5-36BB790C83D9}"/>
                  </a:ext>
                </a:extLst>
              </p:cNvPr>
              <p:cNvSpPr/>
              <p:nvPr/>
            </p:nvSpPr>
            <p:spPr>
              <a:xfrm>
                <a:off x="8024877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2784BBEA-54A3-48A7-92D3-0EE6DE199CEE}"/>
                  </a:ext>
                </a:extLst>
              </p:cNvPr>
              <p:cNvSpPr/>
              <p:nvPr/>
            </p:nvSpPr>
            <p:spPr>
              <a:xfrm>
                <a:off x="7564967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F4E85BF-8774-4133-B31A-A3791D76708F}"/>
                  </a:ext>
                </a:extLst>
              </p:cNvPr>
              <p:cNvSpPr/>
              <p:nvPr/>
            </p:nvSpPr>
            <p:spPr>
              <a:xfrm>
                <a:off x="8057201" y="4726035"/>
                <a:ext cx="176268" cy="155513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B8236989-9B77-4F48-BBDD-55B15B378735}"/>
                </a:ext>
              </a:extLst>
            </p:cNvPr>
            <p:cNvGrpSpPr/>
            <p:nvPr/>
          </p:nvGrpSpPr>
          <p:grpSpPr>
            <a:xfrm>
              <a:off x="7466409" y="4210692"/>
              <a:ext cx="822442" cy="1101405"/>
              <a:chOff x="7466409" y="4210692"/>
              <a:chExt cx="822442" cy="1101405"/>
            </a:xfrm>
          </p:grpSpPr>
          <p:sp>
            <p:nvSpPr>
              <p:cNvPr id="464" name="楕円 22">
                <a:extLst>
                  <a:ext uri="{FF2B5EF4-FFF2-40B4-BE49-F238E27FC236}">
                    <a16:creationId xmlns:a16="http://schemas.microsoft.com/office/drawing/2014/main" id="{74F9B62E-4CEB-467A-B076-2D67EFEC18B0}"/>
                  </a:ext>
                </a:extLst>
              </p:cNvPr>
              <p:cNvSpPr/>
              <p:nvPr/>
            </p:nvSpPr>
            <p:spPr>
              <a:xfrm>
                <a:off x="7893417" y="43948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22">
                <a:extLst>
                  <a:ext uri="{FF2B5EF4-FFF2-40B4-BE49-F238E27FC236}">
                    <a16:creationId xmlns:a16="http://schemas.microsoft.com/office/drawing/2014/main" id="{C63F7F7D-F925-48F6-86BC-8A92AA0FACC1}"/>
                  </a:ext>
                </a:extLst>
              </p:cNvPr>
              <p:cNvSpPr/>
              <p:nvPr/>
            </p:nvSpPr>
            <p:spPr>
              <a:xfrm>
                <a:off x="8178088" y="455011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22">
                <a:extLst>
                  <a:ext uri="{FF2B5EF4-FFF2-40B4-BE49-F238E27FC236}">
                    <a16:creationId xmlns:a16="http://schemas.microsoft.com/office/drawing/2014/main" id="{D02D9B47-4C89-40F2-9D92-8585DD3FA904}"/>
                  </a:ext>
                </a:extLst>
              </p:cNvPr>
              <p:cNvSpPr/>
              <p:nvPr/>
            </p:nvSpPr>
            <p:spPr>
              <a:xfrm>
                <a:off x="7644209" y="42106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22">
                <a:extLst>
                  <a:ext uri="{FF2B5EF4-FFF2-40B4-BE49-F238E27FC236}">
                    <a16:creationId xmlns:a16="http://schemas.microsoft.com/office/drawing/2014/main" id="{D847127A-8251-414F-8BD0-49BB054DF0F5}"/>
                  </a:ext>
                </a:extLst>
              </p:cNvPr>
              <p:cNvSpPr/>
              <p:nvPr/>
            </p:nvSpPr>
            <p:spPr>
              <a:xfrm>
                <a:off x="7504509" y="44265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22">
                <a:extLst>
                  <a:ext uri="{FF2B5EF4-FFF2-40B4-BE49-F238E27FC236}">
                    <a16:creationId xmlns:a16="http://schemas.microsoft.com/office/drawing/2014/main" id="{E84313A5-FC0B-4F6B-A699-8DD237F0C431}"/>
                  </a:ext>
                </a:extLst>
              </p:cNvPr>
              <p:cNvSpPr/>
              <p:nvPr/>
            </p:nvSpPr>
            <p:spPr>
              <a:xfrm>
                <a:off x="7466409" y="514414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22">
                <a:extLst>
                  <a:ext uri="{FF2B5EF4-FFF2-40B4-BE49-F238E27FC236}">
                    <a16:creationId xmlns:a16="http://schemas.microsoft.com/office/drawing/2014/main" id="{610767B0-C9CD-446E-9C36-A659309A0626}"/>
                  </a:ext>
                </a:extLst>
              </p:cNvPr>
              <p:cNvSpPr/>
              <p:nvPr/>
            </p:nvSpPr>
            <p:spPr>
              <a:xfrm>
                <a:off x="8120459" y="508699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2C7296-BD84-423C-A909-A3AAB118DF0F}"/>
              </a:ext>
            </a:extLst>
          </p:cNvPr>
          <p:cNvGrpSpPr/>
          <p:nvPr/>
        </p:nvGrpSpPr>
        <p:grpSpPr>
          <a:xfrm>
            <a:off x="3668713" y="879606"/>
            <a:ext cx="2602906" cy="2652667"/>
            <a:chOff x="3668713" y="879606"/>
            <a:chExt cx="2602906" cy="2652667"/>
          </a:xfrm>
        </p:grpSpPr>
        <p:sp>
          <p:nvSpPr>
            <p:cNvPr id="339" name="楕円 338">
              <a:extLst>
                <a:ext uri="{FF2B5EF4-FFF2-40B4-BE49-F238E27FC236}">
                  <a16:creationId xmlns:a16="http://schemas.microsoft.com/office/drawing/2014/main" id="{4586E1C5-92E7-467C-A57B-4A0EAD75A349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A9B55C4-BB18-4181-8ECE-80A4438B3662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4395"/>
              <a:chOff x="4372488" y="1267878"/>
              <a:chExt cx="1184027" cy="2264395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15848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84913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1DCD95FD-A297-4E7B-92FC-5F4CC44760E1}"/>
                  </a:ext>
                </a:extLst>
              </p:cNvPr>
              <p:cNvGrpSpPr/>
              <p:nvPr/>
            </p:nvGrpSpPr>
            <p:grpSpPr>
              <a:xfrm>
                <a:off x="4388924" y="2287914"/>
                <a:ext cx="1165161" cy="1244359"/>
                <a:chOff x="-233171" y="2287914"/>
                <a:chExt cx="1165161" cy="1244359"/>
              </a:xfrm>
            </p:grpSpPr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FB33AA04-0784-4ADA-81EE-2DF3858ADBEE}"/>
                    </a:ext>
                  </a:extLst>
                </p:cNvPr>
                <p:cNvGrpSpPr/>
                <p:nvPr/>
              </p:nvGrpSpPr>
              <p:grpSpPr>
                <a:xfrm>
                  <a:off x="-233171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09" name="正方形/長方形 408">
                    <a:extLst>
                      <a:ext uri="{FF2B5EF4-FFF2-40B4-BE49-F238E27FC236}">
                        <a16:creationId xmlns:a16="http://schemas.microsoft.com/office/drawing/2014/main" id="{D945F234-1290-447A-8751-441DB5849BA9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BB013693-11B4-47CA-8EAE-F46D03AE3FB5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11" name="グループ化 410">
                    <a:extLst>
                      <a:ext uri="{FF2B5EF4-FFF2-40B4-BE49-F238E27FC236}">
                        <a16:creationId xmlns:a16="http://schemas.microsoft.com/office/drawing/2014/main" id="{D066B6DB-1E9F-417B-8ABE-DA47CF2E48C5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412" name="正方形/長方形 411">
                      <a:extLst>
                        <a:ext uri="{FF2B5EF4-FFF2-40B4-BE49-F238E27FC236}">
                          <a16:creationId xmlns:a16="http://schemas.microsoft.com/office/drawing/2014/main" id="{611A5E0D-9792-4CE2-BDDE-3808F299A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13" name="グループ化 412">
                      <a:extLst>
                        <a:ext uri="{FF2B5EF4-FFF2-40B4-BE49-F238E27FC236}">
                          <a16:creationId xmlns:a16="http://schemas.microsoft.com/office/drawing/2014/main" id="{CA62EE66-F10E-41F3-B7F3-71566872DA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414" name="正方形/長方形 413">
                        <a:extLst>
                          <a:ext uri="{FF2B5EF4-FFF2-40B4-BE49-F238E27FC236}">
                            <a16:creationId xmlns:a16="http://schemas.microsoft.com/office/drawing/2014/main" id="{7BCA7DA8-52D6-43BC-9FEA-DB20D4D3F9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15" name="正方形/長方形 414">
                        <a:extLst>
                          <a:ext uri="{FF2B5EF4-FFF2-40B4-BE49-F238E27FC236}">
                            <a16:creationId xmlns:a16="http://schemas.microsoft.com/office/drawing/2014/main" id="{7D001163-C4F1-46C2-BB61-65716D6047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644B5463-B00D-4E82-8196-7AC7EBC541E2}"/>
                    </a:ext>
                  </a:extLst>
                </p:cNvPr>
                <p:cNvGrpSpPr/>
                <p:nvPr/>
              </p:nvGrpSpPr>
              <p:grpSpPr>
                <a:xfrm flipH="1">
                  <a:off x="724810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02" name="正方形/長方形 401">
                    <a:extLst>
                      <a:ext uri="{FF2B5EF4-FFF2-40B4-BE49-F238E27FC236}">
                        <a16:creationId xmlns:a16="http://schemas.microsoft.com/office/drawing/2014/main" id="{E931C6FE-C5B0-4581-A7C6-3AE58BD7029C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E8A87051-31A9-4C82-8A01-D3E7C5F23A25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4" name="グループ化 403">
                    <a:extLst>
                      <a:ext uri="{FF2B5EF4-FFF2-40B4-BE49-F238E27FC236}">
                        <a16:creationId xmlns:a16="http://schemas.microsoft.com/office/drawing/2014/main" id="{83365455-6174-4226-8604-0965715960D3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405" name="正方形/長方形 404">
                      <a:extLst>
                        <a:ext uri="{FF2B5EF4-FFF2-40B4-BE49-F238E27FC236}">
                          <a16:creationId xmlns:a16="http://schemas.microsoft.com/office/drawing/2014/main" id="{86F040F3-F983-42E1-AFED-ACD05E7B2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06" name="グループ化 405">
                      <a:extLst>
                        <a:ext uri="{FF2B5EF4-FFF2-40B4-BE49-F238E27FC236}">
                          <a16:creationId xmlns:a16="http://schemas.microsoft.com/office/drawing/2014/main" id="{9935EE60-A366-42E0-B3C7-5D2BEBBE524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407" name="正方形/長方形 406">
                        <a:extLst>
                          <a:ext uri="{FF2B5EF4-FFF2-40B4-BE49-F238E27FC236}">
                            <a16:creationId xmlns:a16="http://schemas.microsoft.com/office/drawing/2014/main" id="{D291FA6D-2CC3-439C-A5A8-7D9575AF1B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408" name="正方形/長方形 407">
                        <a:extLst>
                          <a:ext uri="{FF2B5EF4-FFF2-40B4-BE49-F238E27FC236}">
                            <a16:creationId xmlns:a16="http://schemas.microsoft.com/office/drawing/2014/main" id="{D80F71B0-F7A9-4254-8D68-320B1EFD4C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72A671F7-EDB7-494D-A066-C52B621A57CA}"/>
                    </a:ext>
                  </a:extLst>
                </p:cNvPr>
                <p:cNvSpPr/>
                <p:nvPr/>
              </p:nvSpPr>
              <p:spPr>
                <a:xfrm>
                  <a:off x="-7664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40EC6AB-257D-4EA8-9A94-21D2D3CC4BBD}"/>
                    </a:ext>
                  </a:extLst>
                </p:cNvPr>
                <p:cNvSpPr/>
                <p:nvPr/>
              </p:nvSpPr>
              <p:spPr>
                <a:xfrm>
                  <a:off x="9991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52D4BF11-1CE2-4A96-AF7A-3B2FD240C8ED}"/>
                  </a:ext>
                </a:extLst>
              </p:cNvPr>
              <p:cNvGrpSpPr/>
              <p:nvPr/>
            </p:nvGrpSpPr>
            <p:grpSpPr>
              <a:xfrm>
                <a:off x="4566773" y="2510902"/>
                <a:ext cx="796603" cy="838891"/>
                <a:chOff x="4566245" y="2558606"/>
                <a:chExt cx="796603" cy="838891"/>
              </a:xfrm>
            </p:grpSpPr>
            <p:sp>
              <p:nvSpPr>
                <p:cNvPr id="417" name="楕円 20">
                  <a:extLst>
                    <a:ext uri="{FF2B5EF4-FFF2-40B4-BE49-F238E27FC236}">
                      <a16:creationId xmlns:a16="http://schemas.microsoft.com/office/drawing/2014/main" id="{4FF03AA3-4142-42BE-8C97-8F2C711CF3F1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8B6AD162-7DA3-469E-AE85-3509C3F55035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419" name="二等辺三角形 418">
                    <a:extLst>
                      <a:ext uri="{FF2B5EF4-FFF2-40B4-BE49-F238E27FC236}">
                        <a16:creationId xmlns:a16="http://schemas.microsoft.com/office/drawing/2014/main" id="{572B204A-2FB0-45C5-9519-5036C77D5FB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39138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楕円 20">
                    <a:extLst>
                      <a:ext uri="{FF2B5EF4-FFF2-40B4-BE49-F238E27FC236}">
                        <a16:creationId xmlns:a16="http://schemas.microsoft.com/office/drawing/2014/main" id="{D365AF06-63F8-4847-9166-4AB27A93FD20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1" name="グループ化 420">
                    <a:extLst>
                      <a:ext uri="{FF2B5EF4-FFF2-40B4-BE49-F238E27FC236}">
                        <a16:creationId xmlns:a16="http://schemas.microsoft.com/office/drawing/2014/main" id="{62EAAFCD-D1C1-4227-B206-90C570944226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E52E439F-9AA1-46DE-8BB1-6B6DB90667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E4B1BF55-681E-4D3B-8FCE-B5BACAA6AD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46764664-5271-40C5-B93C-6B73BD9D6BCE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55E03E2D-4DD0-4A4F-B729-0D68DA6753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7418F456-E6FA-4648-8136-CEF197E540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" name="楕円 20">
                    <a:extLst>
                      <a:ext uri="{FF2B5EF4-FFF2-40B4-BE49-F238E27FC236}">
                        <a16:creationId xmlns:a16="http://schemas.microsoft.com/office/drawing/2014/main" id="{EC4DF599-366A-42CC-A50E-8704E1735646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20">
                    <a:extLst>
                      <a:ext uri="{FF2B5EF4-FFF2-40B4-BE49-F238E27FC236}">
                        <a16:creationId xmlns:a16="http://schemas.microsoft.com/office/drawing/2014/main" id="{432D636B-5E5D-4186-98AF-B19C4159F3E6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E0978FC0-E141-40D8-8FDB-63A807A3C0A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802FA0AD-5AE5-4D91-973B-52C25D3D98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39005706-8A85-4ACE-A1B8-F2B4BF1F34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四角形: 角を丸くする 427">
                    <a:extLst>
                      <a:ext uri="{FF2B5EF4-FFF2-40B4-BE49-F238E27FC236}">
                        <a16:creationId xmlns:a16="http://schemas.microsoft.com/office/drawing/2014/main" id="{A785DA64-E541-4AB4-B97D-E9D17613C4F4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8" y="6043181"/>
                  <a:ext cx="164248" cy="3222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E5DCD4E3-9ACA-460E-B790-F99B060CF50A}"/>
                  </a:ext>
                </a:extLst>
              </p:cNvPr>
              <p:cNvGrpSpPr/>
              <p:nvPr/>
            </p:nvGrpSpPr>
            <p:grpSpPr>
              <a:xfrm>
                <a:off x="4493393" y="1832034"/>
                <a:ext cx="948557" cy="622241"/>
                <a:chOff x="7463927" y="1789359"/>
                <a:chExt cx="946143" cy="682796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E5BD0720-C443-4EE8-B859-42D5D23B7822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FD083203-FE40-464D-91FD-5FC1D400B6CC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E5C418B0-AF23-41F9-A575-6A9449FCA592}"/>
                </a:ext>
              </a:extLst>
            </p:cNvPr>
            <p:cNvGrpSpPr/>
            <p:nvPr/>
          </p:nvGrpSpPr>
          <p:grpSpPr>
            <a:xfrm>
              <a:off x="4575838" y="1647200"/>
              <a:ext cx="766324" cy="306854"/>
              <a:chOff x="4575838" y="1647200"/>
              <a:chExt cx="766324" cy="306854"/>
            </a:xfrm>
          </p:grpSpPr>
          <p:sp>
            <p:nvSpPr>
              <p:cNvPr id="471" name="円/楕円 27">
                <a:extLst>
                  <a:ext uri="{FF2B5EF4-FFF2-40B4-BE49-F238E27FC236}">
                    <a16:creationId xmlns:a16="http://schemas.microsoft.com/office/drawing/2014/main" id="{A86EA1AE-66A2-4BE0-AA5F-D1BAA415ABF8}"/>
                  </a:ext>
                </a:extLst>
              </p:cNvPr>
              <p:cNvSpPr/>
              <p:nvPr/>
            </p:nvSpPr>
            <p:spPr>
              <a:xfrm>
                <a:off x="4575838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円/楕円 27">
                <a:extLst>
                  <a:ext uri="{FF2B5EF4-FFF2-40B4-BE49-F238E27FC236}">
                    <a16:creationId xmlns:a16="http://schemas.microsoft.com/office/drawing/2014/main" id="{B90ECC05-0DD9-4C99-BEBB-4E34B528476B}"/>
                  </a:ext>
                </a:extLst>
              </p:cNvPr>
              <p:cNvSpPr/>
              <p:nvPr/>
            </p:nvSpPr>
            <p:spPr>
              <a:xfrm>
                <a:off x="5109139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825E4B21-4362-4762-8CC9-CAFB54A23FE3}"/>
                  </a:ext>
                </a:extLst>
              </p:cNvPr>
              <p:cNvSpPr/>
              <p:nvPr/>
            </p:nvSpPr>
            <p:spPr>
              <a:xfrm>
                <a:off x="4604929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6CCCE6C0-1BCC-41B3-B89A-2B249FE71BF3}"/>
                  </a:ext>
                </a:extLst>
              </p:cNvPr>
              <p:cNvSpPr/>
              <p:nvPr/>
            </p:nvSpPr>
            <p:spPr>
              <a:xfrm>
                <a:off x="5108931" y="1766676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21EBC6AC-E189-4D83-ACA8-B109CE33D9B6}"/>
                </a:ext>
              </a:extLst>
            </p:cNvPr>
            <p:cNvGrpSpPr/>
            <p:nvPr/>
          </p:nvGrpSpPr>
          <p:grpSpPr>
            <a:xfrm>
              <a:off x="4472319" y="1246128"/>
              <a:ext cx="987464" cy="1039493"/>
              <a:chOff x="4472319" y="1246128"/>
              <a:chExt cx="987464" cy="1039493"/>
            </a:xfrm>
          </p:grpSpPr>
          <p:sp>
            <p:nvSpPr>
              <p:cNvPr id="476" name="楕円 22">
                <a:extLst>
                  <a:ext uri="{FF2B5EF4-FFF2-40B4-BE49-F238E27FC236}">
                    <a16:creationId xmlns:a16="http://schemas.microsoft.com/office/drawing/2014/main" id="{34978930-B93A-4E72-BFF3-A6C0EFB271A5}"/>
                  </a:ext>
                </a:extLst>
              </p:cNvPr>
              <p:cNvSpPr/>
              <p:nvPr/>
            </p:nvSpPr>
            <p:spPr>
              <a:xfrm>
                <a:off x="4943183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22">
                <a:extLst>
                  <a:ext uri="{FF2B5EF4-FFF2-40B4-BE49-F238E27FC236}">
                    <a16:creationId xmlns:a16="http://schemas.microsoft.com/office/drawing/2014/main" id="{AF6A8A8E-8662-41A2-A98A-8B356A5C91F3}"/>
                  </a:ext>
                </a:extLst>
              </p:cNvPr>
              <p:cNvSpPr/>
              <p:nvPr/>
            </p:nvSpPr>
            <p:spPr>
              <a:xfrm>
                <a:off x="5349020" y="184129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22">
                <a:extLst>
                  <a:ext uri="{FF2B5EF4-FFF2-40B4-BE49-F238E27FC236}">
                    <a16:creationId xmlns:a16="http://schemas.microsoft.com/office/drawing/2014/main" id="{37E84B3D-9BFA-4FDD-87D4-23606920C8E0}"/>
                  </a:ext>
                </a:extLst>
              </p:cNvPr>
              <p:cNvSpPr/>
              <p:nvPr/>
            </p:nvSpPr>
            <p:spPr>
              <a:xfrm>
                <a:off x="5243221" y="13374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22">
                <a:extLst>
                  <a:ext uri="{FF2B5EF4-FFF2-40B4-BE49-F238E27FC236}">
                    <a16:creationId xmlns:a16="http://schemas.microsoft.com/office/drawing/2014/main" id="{2426663D-5BD9-464C-B8BB-2EE4D88F7FA5}"/>
                  </a:ext>
                </a:extLst>
              </p:cNvPr>
              <p:cNvSpPr/>
              <p:nvPr/>
            </p:nvSpPr>
            <p:spPr>
              <a:xfrm>
                <a:off x="4736638" y="12461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22">
                <a:extLst>
                  <a:ext uri="{FF2B5EF4-FFF2-40B4-BE49-F238E27FC236}">
                    <a16:creationId xmlns:a16="http://schemas.microsoft.com/office/drawing/2014/main" id="{6C9CEDB9-DD66-4AD4-9D3F-95D0BF083014}"/>
                  </a:ext>
                </a:extLst>
              </p:cNvPr>
              <p:cNvSpPr/>
              <p:nvPr/>
            </p:nvSpPr>
            <p:spPr>
              <a:xfrm>
                <a:off x="4472319" y="15342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22">
                <a:extLst>
                  <a:ext uri="{FF2B5EF4-FFF2-40B4-BE49-F238E27FC236}">
                    <a16:creationId xmlns:a16="http://schemas.microsoft.com/office/drawing/2014/main" id="{6CCDCD70-5E46-43A2-AB04-6D931A6F26B5}"/>
                  </a:ext>
                </a:extLst>
              </p:cNvPr>
              <p:cNvSpPr/>
              <p:nvPr/>
            </p:nvSpPr>
            <p:spPr>
              <a:xfrm>
                <a:off x="4472319" y="204622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22">
                <a:extLst>
                  <a:ext uri="{FF2B5EF4-FFF2-40B4-BE49-F238E27FC236}">
                    <a16:creationId xmlns:a16="http://schemas.microsoft.com/office/drawing/2014/main" id="{AFD4519F-E3A2-4A8E-AA11-62810E137BEF}"/>
                  </a:ext>
                </a:extLst>
              </p:cNvPr>
              <p:cNvSpPr/>
              <p:nvPr/>
            </p:nvSpPr>
            <p:spPr>
              <a:xfrm>
                <a:off x="5210507" y="211766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A525318-7AE2-48E7-A32B-7D648F7CD874}"/>
              </a:ext>
            </a:extLst>
          </p:cNvPr>
          <p:cNvGrpSpPr/>
          <p:nvPr/>
        </p:nvGrpSpPr>
        <p:grpSpPr>
          <a:xfrm>
            <a:off x="6636345" y="879606"/>
            <a:ext cx="2602906" cy="2652667"/>
            <a:chOff x="6636345" y="879606"/>
            <a:chExt cx="2602906" cy="2652667"/>
          </a:xfrm>
        </p:grpSpPr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3D09FDC0-8756-4CA7-BA57-D46DB965AD23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9582E5FB-C935-4973-96F2-B7B03B5CD9C7}"/>
                </a:ext>
              </a:extLst>
            </p:cNvPr>
            <p:cNvGrpSpPr/>
            <p:nvPr/>
          </p:nvGrpSpPr>
          <p:grpSpPr>
            <a:xfrm>
              <a:off x="7340475" y="1272211"/>
              <a:ext cx="1165161" cy="2260062"/>
              <a:chOff x="7340475" y="1272211"/>
              <a:chExt cx="1165161" cy="2260062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BD0396C-0C68-4E13-B0CC-2846A6E7CC7A}"/>
                  </a:ext>
                </a:extLst>
              </p:cNvPr>
              <p:cNvGrpSpPr/>
              <p:nvPr/>
            </p:nvGrpSpPr>
            <p:grpSpPr>
              <a:xfrm>
                <a:off x="7340475" y="2287914"/>
                <a:ext cx="1165161" cy="1244359"/>
                <a:chOff x="-233171" y="2287914"/>
                <a:chExt cx="1165161" cy="1244359"/>
              </a:xfrm>
            </p:grpSpPr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5D352A58-D5AA-4E9E-AF4B-E23F6D185373}"/>
                    </a:ext>
                  </a:extLst>
                </p:cNvPr>
                <p:cNvGrpSpPr/>
                <p:nvPr/>
              </p:nvGrpSpPr>
              <p:grpSpPr>
                <a:xfrm>
                  <a:off x="-233171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504" name="正方形/長方形 503">
                    <a:extLst>
                      <a:ext uri="{FF2B5EF4-FFF2-40B4-BE49-F238E27FC236}">
                        <a16:creationId xmlns:a16="http://schemas.microsoft.com/office/drawing/2014/main" id="{6D430E75-1703-471A-9B6F-2DF45AF03A33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C4D3A734-0E50-43D2-A9AC-11CB9AE383C8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957E49A8-955C-4903-8640-024B2D982043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507" name="正方形/長方形 506">
                      <a:extLst>
                        <a:ext uri="{FF2B5EF4-FFF2-40B4-BE49-F238E27FC236}">
                          <a16:creationId xmlns:a16="http://schemas.microsoft.com/office/drawing/2014/main" id="{82F691AA-E779-49B6-B52A-262F3AFACF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8" name="グループ化 507">
                      <a:extLst>
                        <a:ext uri="{FF2B5EF4-FFF2-40B4-BE49-F238E27FC236}">
                          <a16:creationId xmlns:a16="http://schemas.microsoft.com/office/drawing/2014/main" id="{AAAB7F9E-D87F-452E-BA1F-15EB8D9539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509" name="正方形/長方形 508">
                        <a:extLst>
                          <a:ext uri="{FF2B5EF4-FFF2-40B4-BE49-F238E27FC236}">
                            <a16:creationId xmlns:a16="http://schemas.microsoft.com/office/drawing/2014/main" id="{A448FF8B-A12D-4AA3-A300-BBA69ECD56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10" name="正方形/長方形 509">
                        <a:extLst>
                          <a:ext uri="{FF2B5EF4-FFF2-40B4-BE49-F238E27FC236}">
                            <a16:creationId xmlns:a16="http://schemas.microsoft.com/office/drawing/2014/main" id="{3EF5053E-808C-462F-9CB4-51FF4C50EC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161F9E5E-4986-47D4-B5B8-5C7D825906B5}"/>
                    </a:ext>
                  </a:extLst>
                </p:cNvPr>
                <p:cNvGrpSpPr/>
                <p:nvPr/>
              </p:nvGrpSpPr>
              <p:grpSpPr>
                <a:xfrm flipH="1">
                  <a:off x="724810" y="2719455"/>
                  <a:ext cx="207180" cy="812217"/>
                  <a:chOff x="-238514" y="2719455"/>
                  <a:chExt cx="207180" cy="812217"/>
                </a:xfrm>
              </p:grpSpPr>
              <p:sp>
                <p:nvSpPr>
                  <p:cNvPr id="497" name="正方形/長方形 496">
                    <a:extLst>
                      <a:ext uri="{FF2B5EF4-FFF2-40B4-BE49-F238E27FC236}">
                        <a16:creationId xmlns:a16="http://schemas.microsoft.com/office/drawing/2014/main" id="{97F25F80-C0C6-4387-A7CA-FDED445F653D}"/>
                      </a:ext>
                    </a:extLst>
                  </p:cNvPr>
                  <p:cNvSpPr/>
                  <p:nvPr/>
                </p:nvSpPr>
                <p:spPr>
                  <a:xfrm>
                    <a:off x="-148719" y="3259931"/>
                    <a:ext cx="102860" cy="271741"/>
                  </a:xfrm>
                  <a:prstGeom prst="rect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F9406C96-605D-4306-A9E5-C71D3D4050DF}"/>
                      </a:ext>
                    </a:extLst>
                  </p:cNvPr>
                  <p:cNvSpPr/>
                  <p:nvPr/>
                </p:nvSpPr>
                <p:spPr>
                  <a:xfrm>
                    <a:off x="-225099" y="2719455"/>
                    <a:ext cx="187409" cy="709545"/>
                  </a:xfrm>
                  <a:custGeom>
                    <a:avLst/>
                    <a:gdLst>
                      <a:gd name="connsiteX0" fmla="*/ 147354 w 184001"/>
                      <a:gd name="connsiteY0" fmla="*/ 0 h 709545"/>
                      <a:gd name="connsiteX1" fmla="*/ 184001 w 184001"/>
                      <a:gd name="connsiteY1" fmla="*/ 0 h 709545"/>
                      <a:gd name="connsiteX2" fmla="*/ 184001 w 184001"/>
                      <a:gd name="connsiteY2" fmla="*/ 709545 h 709545"/>
                      <a:gd name="connsiteX3" fmla="*/ 0 w 184001"/>
                      <a:gd name="connsiteY3" fmla="*/ 709545 h 709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001" h="709545">
                        <a:moveTo>
                          <a:pt x="147354" y="0"/>
                        </a:moveTo>
                        <a:lnTo>
                          <a:pt x="184001" y="0"/>
                        </a:lnTo>
                        <a:lnTo>
                          <a:pt x="184001" y="709545"/>
                        </a:lnTo>
                        <a:lnTo>
                          <a:pt x="0" y="709545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E3FE31F8-1964-4E81-AD6F-D1BA9E95BE48}"/>
                      </a:ext>
                    </a:extLst>
                  </p:cNvPr>
                  <p:cNvGrpSpPr/>
                  <p:nvPr/>
                </p:nvGrpSpPr>
                <p:grpSpPr>
                  <a:xfrm rot="365149">
                    <a:off x="-238514" y="3334904"/>
                    <a:ext cx="207180" cy="111833"/>
                    <a:chOff x="-259976" y="3328232"/>
                    <a:chExt cx="233986" cy="111833"/>
                  </a:xfrm>
                </p:grpSpPr>
                <p:sp>
                  <p:nvSpPr>
                    <p:cNvPr id="500" name="正方形/長方形 499">
                      <a:extLst>
                        <a:ext uri="{FF2B5EF4-FFF2-40B4-BE49-F238E27FC236}">
                          <a16:creationId xmlns:a16="http://schemas.microsoft.com/office/drawing/2014/main" id="{0F2AE0AE-200B-4732-99CD-D3CCB76E3A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9976" y="3328232"/>
                      <a:ext cx="233986" cy="111833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501" name="グループ化 500">
                      <a:extLst>
                        <a:ext uri="{FF2B5EF4-FFF2-40B4-BE49-F238E27FC236}">
                          <a16:creationId xmlns:a16="http://schemas.microsoft.com/office/drawing/2014/main" id="{6038C881-172D-4533-8F16-08A9053405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59976" y="3352045"/>
                      <a:ext cx="233986" cy="65049"/>
                      <a:chOff x="-259976" y="3347282"/>
                      <a:chExt cx="233986" cy="126681"/>
                    </a:xfrm>
                    <a:solidFill>
                      <a:schemeClr val="bg1"/>
                    </a:solidFill>
                  </p:grpSpPr>
                  <p:sp>
                    <p:nvSpPr>
                      <p:cNvPr id="502" name="正方形/長方形 501">
                        <a:extLst>
                          <a:ext uri="{FF2B5EF4-FFF2-40B4-BE49-F238E27FC236}">
                            <a16:creationId xmlns:a16="http://schemas.microsoft.com/office/drawing/2014/main" id="{A51F17F0-0B4B-40CF-BF48-3FF44C4B1F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47282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03" name="正方形/長方形 502">
                        <a:extLst>
                          <a:ext uri="{FF2B5EF4-FFF2-40B4-BE49-F238E27FC236}">
                            <a16:creationId xmlns:a16="http://schemas.microsoft.com/office/drawing/2014/main" id="{79E3A105-73F9-435F-B781-E25476C1E0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428244"/>
                        <a:ext cx="233986" cy="45719"/>
                      </a:xfrm>
                      <a:prstGeom prst="rect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</p:grpSp>
            <p:sp>
              <p:nvSpPr>
                <p:cNvPr id="495" name="四角形: 上の 2 つの角を丸める 494">
                  <a:extLst>
                    <a:ext uri="{FF2B5EF4-FFF2-40B4-BE49-F238E27FC236}">
                      <a16:creationId xmlns:a16="http://schemas.microsoft.com/office/drawing/2014/main" id="{51534410-CECB-43BE-B803-705DB1B79BEC}"/>
                    </a:ext>
                  </a:extLst>
                </p:cNvPr>
                <p:cNvSpPr/>
                <p:nvPr/>
              </p:nvSpPr>
              <p:spPr>
                <a:xfrm>
                  <a:off x="-76648" y="2521745"/>
                  <a:ext cx="850458" cy="1010528"/>
                </a:xfrm>
                <a:prstGeom prst="round2SameRect">
                  <a:avLst>
                    <a:gd name="adj1" fmla="val 27887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024FB611-5691-4FC0-AE44-8863DE0EDB9D}"/>
                    </a:ext>
                  </a:extLst>
                </p:cNvPr>
                <p:cNvSpPr/>
                <p:nvPr/>
              </p:nvSpPr>
              <p:spPr>
                <a:xfrm>
                  <a:off x="99911" y="2287914"/>
                  <a:ext cx="497338" cy="355857"/>
                </a:xfrm>
                <a:custGeom>
                  <a:avLst/>
                  <a:gdLst>
                    <a:gd name="connsiteX0" fmla="*/ 162037 w 507652"/>
                    <a:gd name="connsiteY0" fmla="*/ 0 h 393957"/>
                    <a:gd name="connsiteX1" fmla="*/ 345615 w 507652"/>
                    <a:gd name="connsiteY1" fmla="*/ 0 h 393957"/>
                    <a:gd name="connsiteX2" fmla="*/ 368206 w 507652"/>
                    <a:gd name="connsiteY2" fmla="*/ 233831 h 393957"/>
                    <a:gd name="connsiteX3" fmla="*/ 418392 w 507652"/>
                    <a:gd name="connsiteY3" fmla="*/ 233831 h 393957"/>
                    <a:gd name="connsiteX4" fmla="*/ 487118 w 507652"/>
                    <a:gd name="connsiteY4" fmla="*/ 240759 h 393957"/>
                    <a:gd name="connsiteX5" fmla="*/ 490977 w 507652"/>
                    <a:gd name="connsiteY5" fmla="*/ 241957 h 393957"/>
                    <a:gd name="connsiteX6" fmla="*/ 502495 w 507652"/>
                    <a:gd name="connsiteY6" fmla="*/ 258444 h 393957"/>
                    <a:gd name="connsiteX7" fmla="*/ 507652 w 507652"/>
                    <a:gd name="connsiteY7" fmla="*/ 281174 h 393957"/>
                    <a:gd name="connsiteX8" fmla="*/ 253826 w 507652"/>
                    <a:gd name="connsiteY8" fmla="*/ 393957 h 393957"/>
                    <a:gd name="connsiteX9" fmla="*/ 0 w 507652"/>
                    <a:gd name="connsiteY9" fmla="*/ 281174 h 393957"/>
                    <a:gd name="connsiteX10" fmla="*/ 5157 w 507652"/>
                    <a:gd name="connsiteY10" fmla="*/ 258444 h 393957"/>
                    <a:gd name="connsiteX11" fmla="*/ 16327 w 507652"/>
                    <a:gd name="connsiteY11" fmla="*/ 242455 h 393957"/>
                    <a:gd name="connsiteX12" fmla="*/ 21791 w 507652"/>
                    <a:gd name="connsiteY12" fmla="*/ 240759 h 393957"/>
                    <a:gd name="connsiteX13" fmla="*/ 90517 w 507652"/>
                    <a:gd name="connsiteY13" fmla="*/ 233831 h 393957"/>
                    <a:gd name="connsiteX14" fmla="*/ 139446 w 507652"/>
                    <a:gd name="connsiteY14" fmla="*/ 233831 h 393957"/>
                    <a:gd name="connsiteX0" fmla="*/ 156880 w 502495"/>
                    <a:gd name="connsiteY0" fmla="*/ 0 h 394144"/>
                    <a:gd name="connsiteX1" fmla="*/ 340458 w 502495"/>
                    <a:gd name="connsiteY1" fmla="*/ 0 h 394144"/>
                    <a:gd name="connsiteX2" fmla="*/ 363049 w 502495"/>
                    <a:gd name="connsiteY2" fmla="*/ 233831 h 394144"/>
                    <a:gd name="connsiteX3" fmla="*/ 413235 w 502495"/>
                    <a:gd name="connsiteY3" fmla="*/ 233831 h 394144"/>
                    <a:gd name="connsiteX4" fmla="*/ 481961 w 502495"/>
                    <a:gd name="connsiteY4" fmla="*/ 240759 h 394144"/>
                    <a:gd name="connsiteX5" fmla="*/ 485820 w 502495"/>
                    <a:gd name="connsiteY5" fmla="*/ 241957 h 394144"/>
                    <a:gd name="connsiteX6" fmla="*/ 497338 w 502495"/>
                    <a:gd name="connsiteY6" fmla="*/ 258444 h 394144"/>
                    <a:gd name="connsiteX7" fmla="*/ 502495 w 502495"/>
                    <a:gd name="connsiteY7" fmla="*/ 281174 h 394144"/>
                    <a:gd name="connsiteX8" fmla="*/ 248669 w 502495"/>
                    <a:gd name="connsiteY8" fmla="*/ 393957 h 394144"/>
                    <a:gd name="connsiteX9" fmla="*/ 0 w 502495"/>
                    <a:gd name="connsiteY9" fmla="*/ 258444 h 394144"/>
                    <a:gd name="connsiteX10" fmla="*/ 11170 w 502495"/>
                    <a:gd name="connsiteY10" fmla="*/ 242455 h 394144"/>
                    <a:gd name="connsiteX11" fmla="*/ 16634 w 502495"/>
                    <a:gd name="connsiteY11" fmla="*/ 240759 h 394144"/>
                    <a:gd name="connsiteX12" fmla="*/ 85360 w 502495"/>
                    <a:gd name="connsiteY12" fmla="*/ 233831 h 394144"/>
                    <a:gd name="connsiteX13" fmla="*/ 134289 w 502495"/>
                    <a:gd name="connsiteY13" fmla="*/ 233831 h 394144"/>
                    <a:gd name="connsiteX14" fmla="*/ 156880 w 502495"/>
                    <a:gd name="connsiteY14" fmla="*/ 0 h 394144"/>
                    <a:gd name="connsiteX0" fmla="*/ 156880 w 497338"/>
                    <a:gd name="connsiteY0" fmla="*/ 0 h 393957"/>
                    <a:gd name="connsiteX1" fmla="*/ 340458 w 497338"/>
                    <a:gd name="connsiteY1" fmla="*/ 0 h 393957"/>
                    <a:gd name="connsiteX2" fmla="*/ 363049 w 497338"/>
                    <a:gd name="connsiteY2" fmla="*/ 233831 h 393957"/>
                    <a:gd name="connsiteX3" fmla="*/ 413235 w 497338"/>
                    <a:gd name="connsiteY3" fmla="*/ 233831 h 393957"/>
                    <a:gd name="connsiteX4" fmla="*/ 481961 w 497338"/>
                    <a:gd name="connsiteY4" fmla="*/ 240759 h 393957"/>
                    <a:gd name="connsiteX5" fmla="*/ 485820 w 497338"/>
                    <a:gd name="connsiteY5" fmla="*/ 241957 h 393957"/>
                    <a:gd name="connsiteX6" fmla="*/ 497338 w 497338"/>
                    <a:gd name="connsiteY6" fmla="*/ 258444 h 393957"/>
                    <a:gd name="connsiteX7" fmla="*/ 248669 w 497338"/>
                    <a:gd name="connsiteY7" fmla="*/ 393957 h 393957"/>
                    <a:gd name="connsiteX8" fmla="*/ 0 w 497338"/>
                    <a:gd name="connsiteY8" fmla="*/ 258444 h 393957"/>
                    <a:gd name="connsiteX9" fmla="*/ 11170 w 497338"/>
                    <a:gd name="connsiteY9" fmla="*/ 242455 h 393957"/>
                    <a:gd name="connsiteX10" fmla="*/ 16634 w 497338"/>
                    <a:gd name="connsiteY10" fmla="*/ 240759 h 393957"/>
                    <a:gd name="connsiteX11" fmla="*/ 85360 w 497338"/>
                    <a:gd name="connsiteY11" fmla="*/ 233831 h 393957"/>
                    <a:gd name="connsiteX12" fmla="*/ 134289 w 497338"/>
                    <a:gd name="connsiteY12" fmla="*/ 233831 h 393957"/>
                    <a:gd name="connsiteX13" fmla="*/ 156880 w 497338"/>
                    <a:gd name="connsiteY13" fmla="*/ 0 h 393957"/>
                    <a:gd name="connsiteX0" fmla="*/ 156880 w 497338"/>
                    <a:gd name="connsiteY0" fmla="*/ 0 h 448725"/>
                    <a:gd name="connsiteX1" fmla="*/ 340458 w 497338"/>
                    <a:gd name="connsiteY1" fmla="*/ 0 h 448725"/>
                    <a:gd name="connsiteX2" fmla="*/ 363049 w 497338"/>
                    <a:gd name="connsiteY2" fmla="*/ 233831 h 448725"/>
                    <a:gd name="connsiteX3" fmla="*/ 413235 w 497338"/>
                    <a:gd name="connsiteY3" fmla="*/ 233831 h 448725"/>
                    <a:gd name="connsiteX4" fmla="*/ 481961 w 497338"/>
                    <a:gd name="connsiteY4" fmla="*/ 240759 h 448725"/>
                    <a:gd name="connsiteX5" fmla="*/ 485820 w 497338"/>
                    <a:gd name="connsiteY5" fmla="*/ 241957 h 448725"/>
                    <a:gd name="connsiteX6" fmla="*/ 497338 w 497338"/>
                    <a:gd name="connsiteY6" fmla="*/ 258444 h 448725"/>
                    <a:gd name="connsiteX7" fmla="*/ 248669 w 497338"/>
                    <a:gd name="connsiteY7" fmla="*/ 448725 h 448725"/>
                    <a:gd name="connsiteX8" fmla="*/ 0 w 497338"/>
                    <a:gd name="connsiteY8" fmla="*/ 258444 h 448725"/>
                    <a:gd name="connsiteX9" fmla="*/ 11170 w 497338"/>
                    <a:gd name="connsiteY9" fmla="*/ 242455 h 448725"/>
                    <a:gd name="connsiteX10" fmla="*/ 16634 w 497338"/>
                    <a:gd name="connsiteY10" fmla="*/ 240759 h 448725"/>
                    <a:gd name="connsiteX11" fmla="*/ 85360 w 497338"/>
                    <a:gd name="connsiteY11" fmla="*/ 233831 h 448725"/>
                    <a:gd name="connsiteX12" fmla="*/ 134289 w 497338"/>
                    <a:gd name="connsiteY12" fmla="*/ 233831 h 448725"/>
                    <a:gd name="connsiteX13" fmla="*/ 156880 w 497338"/>
                    <a:gd name="connsiteY13" fmla="*/ 0 h 448725"/>
                    <a:gd name="connsiteX0" fmla="*/ 156880 w 497338"/>
                    <a:gd name="connsiteY0" fmla="*/ 0 h 355857"/>
                    <a:gd name="connsiteX1" fmla="*/ 340458 w 497338"/>
                    <a:gd name="connsiteY1" fmla="*/ 0 h 355857"/>
                    <a:gd name="connsiteX2" fmla="*/ 363049 w 497338"/>
                    <a:gd name="connsiteY2" fmla="*/ 233831 h 355857"/>
                    <a:gd name="connsiteX3" fmla="*/ 413235 w 497338"/>
                    <a:gd name="connsiteY3" fmla="*/ 233831 h 355857"/>
                    <a:gd name="connsiteX4" fmla="*/ 481961 w 497338"/>
                    <a:gd name="connsiteY4" fmla="*/ 240759 h 355857"/>
                    <a:gd name="connsiteX5" fmla="*/ 485820 w 497338"/>
                    <a:gd name="connsiteY5" fmla="*/ 241957 h 355857"/>
                    <a:gd name="connsiteX6" fmla="*/ 497338 w 497338"/>
                    <a:gd name="connsiteY6" fmla="*/ 258444 h 355857"/>
                    <a:gd name="connsiteX7" fmla="*/ 253432 w 497338"/>
                    <a:gd name="connsiteY7" fmla="*/ 355857 h 355857"/>
                    <a:gd name="connsiteX8" fmla="*/ 0 w 497338"/>
                    <a:gd name="connsiteY8" fmla="*/ 258444 h 355857"/>
                    <a:gd name="connsiteX9" fmla="*/ 11170 w 497338"/>
                    <a:gd name="connsiteY9" fmla="*/ 242455 h 355857"/>
                    <a:gd name="connsiteX10" fmla="*/ 16634 w 497338"/>
                    <a:gd name="connsiteY10" fmla="*/ 240759 h 355857"/>
                    <a:gd name="connsiteX11" fmla="*/ 85360 w 497338"/>
                    <a:gd name="connsiteY11" fmla="*/ 233831 h 355857"/>
                    <a:gd name="connsiteX12" fmla="*/ 134289 w 497338"/>
                    <a:gd name="connsiteY12" fmla="*/ 233831 h 355857"/>
                    <a:gd name="connsiteX13" fmla="*/ 156880 w 497338"/>
                    <a:gd name="connsiteY13" fmla="*/ 0 h 35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7338" h="355857">
                      <a:moveTo>
                        <a:pt x="156880" y="0"/>
                      </a:moveTo>
                      <a:lnTo>
                        <a:pt x="340458" y="0"/>
                      </a:lnTo>
                      <a:lnTo>
                        <a:pt x="363049" y="233831"/>
                      </a:lnTo>
                      <a:lnTo>
                        <a:pt x="413235" y="233831"/>
                      </a:lnTo>
                      <a:cubicBezTo>
                        <a:pt x="436777" y="233831"/>
                        <a:pt x="459762" y="236217"/>
                        <a:pt x="481961" y="240759"/>
                      </a:cubicBezTo>
                      <a:lnTo>
                        <a:pt x="485820" y="241957"/>
                      </a:lnTo>
                      <a:lnTo>
                        <a:pt x="497338" y="258444"/>
                      </a:lnTo>
                      <a:cubicBezTo>
                        <a:pt x="457813" y="283777"/>
                        <a:pt x="336322" y="355857"/>
                        <a:pt x="253432" y="355857"/>
                      </a:cubicBezTo>
                      <a:cubicBezTo>
                        <a:pt x="169683" y="352069"/>
                        <a:pt x="39583" y="283694"/>
                        <a:pt x="0" y="258444"/>
                      </a:cubicBezTo>
                      <a:lnTo>
                        <a:pt x="11170" y="242455"/>
                      </a:lnTo>
                      <a:lnTo>
                        <a:pt x="16634" y="240759"/>
                      </a:lnTo>
                      <a:cubicBezTo>
                        <a:pt x="38833" y="236217"/>
                        <a:pt x="61818" y="233831"/>
                        <a:pt x="85360" y="233831"/>
                      </a:cubicBezTo>
                      <a:lnTo>
                        <a:pt x="134289" y="233831"/>
                      </a:lnTo>
                      <a:lnTo>
                        <a:pt x="15688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F090F497-CF62-4DA3-84A3-B8652D7B6B03}"/>
                  </a:ext>
                </a:extLst>
              </p:cNvPr>
              <p:cNvGrpSpPr/>
              <p:nvPr/>
            </p:nvGrpSpPr>
            <p:grpSpPr>
              <a:xfrm>
                <a:off x="7518324" y="2510902"/>
                <a:ext cx="796603" cy="838891"/>
                <a:chOff x="4566245" y="2558606"/>
                <a:chExt cx="796603" cy="838891"/>
              </a:xfrm>
            </p:grpSpPr>
            <p:sp>
              <p:nvSpPr>
                <p:cNvPr id="512" name="楕円 20">
                  <a:extLst>
                    <a:ext uri="{FF2B5EF4-FFF2-40B4-BE49-F238E27FC236}">
                      <a16:creationId xmlns:a16="http://schemas.microsoft.com/office/drawing/2014/main" id="{BF64E325-765A-4DED-86F8-FF74B9340880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EC17889D-A1E3-4CF9-90C3-FEB4810C071A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514" name="二等辺三角形 513">
                    <a:extLst>
                      <a:ext uri="{FF2B5EF4-FFF2-40B4-BE49-F238E27FC236}">
                        <a16:creationId xmlns:a16="http://schemas.microsoft.com/office/drawing/2014/main" id="{657AC716-B823-4E27-9B46-8491057A9A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39138"/>
                    <a:ext cx="392622" cy="415472"/>
                  </a:xfrm>
                  <a:prstGeom prst="triangle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5" name="楕円 20">
                    <a:extLst>
                      <a:ext uri="{FF2B5EF4-FFF2-40B4-BE49-F238E27FC236}">
                        <a16:creationId xmlns:a16="http://schemas.microsoft.com/office/drawing/2014/main" id="{D30BE91A-9F16-4398-A4DE-022691A069FC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16" name="グループ化 515">
                    <a:extLst>
                      <a:ext uri="{FF2B5EF4-FFF2-40B4-BE49-F238E27FC236}">
                        <a16:creationId xmlns:a16="http://schemas.microsoft.com/office/drawing/2014/main" id="{50EF0BDB-2FDD-4C6A-964B-1A3B72624347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26" name="フリーフォーム: 図形 525">
                      <a:extLst>
                        <a:ext uri="{FF2B5EF4-FFF2-40B4-BE49-F238E27FC236}">
                          <a16:creationId xmlns:a16="http://schemas.microsoft.com/office/drawing/2014/main" id="{ACD5BF09-3A52-4679-AFFE-0B8E8CCE04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7" name="フリーフォーム: 図形 526">
                      <a:extLst>
                        <a:ext uri="{FF2B5EF4-FFF2-40B4-BE49-F238E27FC236}">
                          <a16:creationId xmlns:a16="http://schemas.microsoft.com/office/drawing/2014/main" id="{BD462F8C-1603-4D33-A7C4-9C715582F4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17" name="グループ化 516">
                    <a:extLst>
                      <a:ext uri="{FF2B5EF4-FFF2-40B4-BE49-F238E27FC236}">
                        <a16:creationId xmlns:a16="http://schemas.microsoft.com/office/drawing/2014/main" id="{A1230078-35C3-4555-B66F-BB2F01B99324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524" name="フリーフォーム: 図形 523">
                      <a:extLst>
                        <a:ext uri="{FF2B5EF4-FFF2-40B4-BE49-F238E27FC236}">
                          <a16:creationId xmlns:a16="http://schemas.microsoft.com/office/drawing/2014/main" id="{E1FEBCD5-FE8A-4CED-8C78-601DCAEBBE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5" name="フリーフォーム: 図形 524">
                      <a:extLst>
                        <a:ext uri="{FF2B5EF4-FFF2-40B4-BE49-F238E27FC236}">
                          <a16:creationId xmlns:a16="http://schemas.microsoft.com/office/drawing/2014/main" id="{75B145BB-F52F-4314-AD77-5C52465EB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8" name="楕円 20">
                    <a:extLst>
                      <a:ext uri="{FF2B5EF4-FFF2-40B4-BE49-F238E27FC236}">
                        <a16:creationId xmlns:a16="http://schemas.microsoft.com/office/drawing/2014/main" id="{9969DEFC-43AA-426F-A119-663B3F29F23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楕円 20">
                    <a:extLst>
                      <a:ext uri="{FF2B5EF4-FFF2-40B4-BE49-F238E27FC236}">
                        <a16:creationId xmlns:a16="http://schemas.microsoft.com/office/drawing/2014/main" id="{5F5A48A1-2881-48DB-A23D-D28E6DF28F3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DD0A3EEC-475D-4FE5-A9EA-AE267B157E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7F330A39-D3EA-412C-908F-187752CA04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4F259649-3559-4638-B855-006E8412A5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3" name="四角形: 角を丸くする 522">
                    <a:extLst>
                      <a:ext uri="{FF2B5EF4-FFF2-40B4-BE49-F238E27FC236}">
                        <a16:creationId xmlns:a16="http://schemas.microsoft.com/office/drawing/2014/main" id="{AC378FD7-B363-4BAC-971B-9FDAF25ED67B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1150604"/>
                <a:chOff x="3900908" y="495110"/>
                <a:chExt cx="1136982" cy="1150604"/>
              </a:xfrm>
            </p:grpSpPr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99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7045" y="348673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41EAD7F5-11C5-4FD1-9314-B92560754DD8}"/>
                  </a:ext>
                </a:extLst>
              </p:cNvPr>
              <p:cNvGrpSpPr/>
              <p:nvPr/>
            </p:nvGrpSpPr>
            <p:grpSpPr>
              <a:xfrm>
                <a:off x="7459982" y="1841559"/>
                <a:ext cx="912493" cy="596387"/>
                <a:chOff x="7463927" y="1789359"/>
                <a:chExt cx="946143" cy="682796"/>
              </a:xfrm>
            </p:grpSpPr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186FEF2-F8F4-4B0A-B627-8CAF330DC2CF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5023D55C-F3CE-4BF8-829D-D7176BF443C0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B70B5183-0B9D-4DFD-A26F-1419AC331BAB}"/>
                  </a:ext>
                </a:extLst>
              </p:cNvPr>
              <p:cNvSpPr/>
              <p:nvPr/>
            </p:nvSpPr>
            <p:spPr>
              <a:xfrm>
                <a:off x="7422108" y="1459115"/>
                <a:ext cx="86406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B8509D52-66C9-4360-94A2-23C1121BACBC}"/>
                  </a:ext>
                </a:extLst>
              </p:cNvPr>
              <p:cNvSpPr/>
              <p:nvPr/>
            </p:nvSpPr>
            <p:spPr>
              <a:xfrm flipH="1">
                <a:off x="8322499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14B80BAE-BEC1-411A-B785-A0408B35EDCC}"/>
                </a:ext>
              </a:extLst>
            </p:cNvPr>
            <p:cNvGrpSpPr/>
            <p:nvPr/>
          </p:nvGrpSpPr>
          <p:grpSpPr>
            <a:xfrm>
              <a:off x="7536796" y="1651003"/>
              <a:ext cx="753464" cy="316010"/>
              <a:chOff x="7536796" y="1651003"/>
              <a:chExt cx="753464" cy="316010"/>
            </a:xfrm>
          </p:grpSpPr>
          <p:sp>
            <p:nvSpPr>
              <p:cNvPr id="484" name="円/楕円 27">
                <a:extLst>
                  <a:ext uri="{FF2B5EF4-FFF2-40B4-BE49-F238E27FC236}">
                    <a16:creationId xmlns:a16="http://schemas.microsoft.com/office/drawing/2014/main" id="{660DB46A-D298-419D-B913-F0C27CE2DCD7}"/>
                  </a:ext>
                </a:extLst>
              </p:cNvPr>
              <p:cNvSpPr/>
              <p:nvPr/>
            </p:nvSpPr>
            <p:spPr>
              <a:xfrm>
                <a:off x="7536796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5" name="円/楕円 27">
                <a:extLst>
                  <a:ext uri="{FF2B5EF4-FFF2-40B4-BE49-F238E27FC236}">
                    <a16:creationId xmlns:a16="http://schemas.microsoft.com/office/drawing/2014/main" id="{FB3A1FDB-BF5A-471F-9D61-BDB843ABC51D}"/>
                  </a:ext>
                </a:extLst>
              </p:cNvPr>
              <p:cNvSpPr/>
              <p:nvPr/>
            </p:nvSpPr>
            <p:spPr>
              <a:xfrm>
                <a:off x="8066496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71837935-AD8E-4FE0-9180-927CD0E1A1D8}"/>
                  </a:ext>
                </a:extLst>
              </p:cNvPr>
              <p:cNvSpPr/>
              <p:nvPr/>
            </p:nvSpPr>
            <p:spPr>
              <a:xfrm>
                <a:off x="7564967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E0FC9D75-C90B-4949-AD9A-E986D536DC52}"/>
                  </a:ext>
                </a:extLst>
              </p:cNvPr>
              <p:cNvSpPr/>
              <p:nvPr/>
            </p:nvSpPr>
            <p:spPr>
              <a:xfrm>
                <a:off x="8068969" y="1779635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0BB9389F-8085-4051-9BB7-4BDB6119185B}"/>
                </a:ext>
              </a:extLst>
            </p:cNvPr>
            <p:cNvGrpSpPr/>
            <p:nvPr/>
          </p:nvGrpSpPr>
          <p:grpSpPr>
            <a:xfrm>
              <a:off x="7425234" y="1290435"/>
              <a:ext cx="949665" cy="930477"/>
              <a:chOff x="7425234" y="1290435"/>
              <a:chExt cx="949665" cy="930477"/>
            </a:xfrm>
          </p:grpSpPr>
          <p:sp>
            <p:nvSpPr>
              <p:cNvPr id="489" name="楕円 22">
                <a:extLst>
                  <a:ext uri="{FF2B5EF4-FFF2-40B4-BE49-F238E27FC236}">
                    <a16:creationId xmlns:a16="http://schemas.microsoft.com/office/drawing/2014/main" id="{3FC0FDF1-E22A-4587-AD2D-8A8B7CCD5337}"/>
                  </a:ext>
                </a:extLst>
              </p:cNvPr>
              <p:cNvSpPr/>
              <p:nvPr/>
            </p:nvSpPr>
            <p:spPr>
              <a:xfrm>
                <a:off x="7902044" y="144460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22">
                <a:extLst>
                  <a:ext uri="{FF2B5EF4-FFF2-40B4-BE49-F238E27FC236}">
                    <a16:creationId xmlns:a16="http://schemas.microsoft.com/office/drawing/2014/main" id="{13A51E65-7338-4F09-8E5C-51AD811A32F0}"/>
                  </a:ext>
                </a:extLst>
              </p:cNvPr>
              <p:cNvSpPr/>
              <p:nvPr/>
            </p:nvSpPr>
            <p:spPr>
              <a:xfrm>
                <a:off x="8264136" y="19358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22">
                <a:extLst>
                  <a:ext uri="{FF2B5EF4-FFF2-40B4-BE49-F238E27FC236}">
                    <a16:creationId xmlns:a16="http://schemas.microsoft.com/office/drawing/2014/main" id="{C4476EF9-6B9E-45D9-BCB6-7FBFD6CC19D0}"/>
                  </a:ext>
                </a:extLst>
              </p:cNvPr>
              <p:cNvSpPr/>
              <p:nvPr/>
            </p:nvSpPr>
            <p:spPr>
              <a:xfrm>
                <a:off x="7600065" y="1290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22">
                <a:extLst>
                  <a:ext uri="{FF2B5EF4-FFF2-40B4-BE49-F238E27FC236}">
                    <a16:creationId xmlns:a16="http://schemas.microsoft.com/office/drawing/2014/main" id="{E6BE89E8-D173-492D-962B-55EB3E750AE5}"/>
                  </a:ext>
                </a:extLst>
              </p:cNvPr>
              <p:cNvSpPr/>
              <p:nvPr/>
            </p:nvSpPr>
            <p:spPr>
              <a:xfrm>
                <a:off x="8225334" y="14052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22">
                <a:extLst>
                  <a:ext uri="{FF2B5EF4-FFF2-40B4-BE49-F238E27FC236}">
                    <a16:creationId xmlns:a16="http://schemas.microsoft.com/office/drawing/2014/main" id="{A0BD8A57-0A06-491C-A197-412D88D3D4EB}"/>
                  </a:ext>
                </a:extLst>
              </p:cNvPr>
              <p:cNvSpPr/>
              <p:nvPr/>
            </p:nvSpPr>
            <p:spPr>
              <a:xfrm>
                <a:off x="7425234" y="15671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22">
                <a:extLst>
                  <a:ext uri="{FF2B5EF4-FFF2-40B4-BE49-F238E27FC236}">
                    <a16:creationId xmlns:a16="http://schemas.microsoft.com/office/drawing/2014/main" id="{113D261A-9AC1-45C0-91D2-DEF4B3F7CB0A}"/>
                  </a:ext>
                </a:extLst>
              </p:cNvPr>
              <p:cNvSpPr/>
              <p:nvPr/>
            </p:nvSpPr>
            <p:spPr>
              <a:xfrm>
                <a:off x="7582397" y="205295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8F1A94-BD0A-41BF-8BA3-D940EAC39061}"/>
              </a:ext>
            </a:extLst>
          </p:cNvPr>
          <p:cNvGrpSpPr/>
          <p:nvPr/>
        </p:nvGrpSpPr>
        <p:grpSpPr>
          <a:xfrm>
            <a:off x="716498" y="879606"/>
            <a:ext cx="2602906" cy="2652667"/>
            <a:chOff x="716498" y="879606"/>
            <a:chExt cx="2602906" cy="2652667"/>
          </a:xfrm>
        </p:grpSpPr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A0F04802-CE64-4748-8629-2498A364CE04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ADC3062-5812-4DB1-9AA3-506EC5E15221}"/>
                </a:ext>
              </a:extLst>
            </p:cNvPr>
            <p:cNvGrpSpPr/>
            <p:nvPr/>
          </p:nvGrpSpPr>
          <p:grpSpPr>
            <a:xfrm>
              <a:off x="1374304" y="1140658"/>
              <a:ext cx="1315557" cy="2391615"/>
              <a:chOff x="1374304" y="1140658"/>
              <a:chExt cx="1315557" cy="239161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84613D0D-DFD8-4293-A946-7DD26D31A856}"/>
                  </a:ext>
                </a:extLst>
              </p:cNvPr>
              <p:cNvGrpSpPr/>
              <p:nvPr/>
            </p:nvGrpSpPr>
            <p:grpSpPr>
              <a:xfrm>
                <a:off x="1375011" y="2287914"/>
                <a:ext cx="1314850" cy="1244359"/>
                <a:chOff x="338822" y="2287914"/>
                <a:chExt cx="1165161" cy="1244359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E2DEB19F-1932-48F1-BF95-20A17D5B447E}"/>
                    </a:ext>
                  </a:extLst>
                </p:cNvPr>
                <p:cNvGrpSpPr/>
                <p:nvPr/>
              </p:nvGrpSpPr>
              <p:grpSpPr>
                <a:xfrm>
                  <a:off x="338822" y="2287914"/>
                  <a:ext cx="1165161" cy="1244359"/>
                  <a:chOff x="-233171" y="2287914"/>
                  <a:chExt cx="1165161" cy="1244359"/>
                </a:xfrm>
              </p:grpSpPr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641D8A85-6E7A-4A39-BE91-97F33CA9A02D}"/>
                      </a:ext>
                    </a:extLst>
                  </p:cNvPr>
                  <p:cNvGrpSpPr/>
                  <p:nvPr/>
                </p:nvGrpSpPr>
                <p:grpSpPr>
                  <a:xfrm>
                    <a:off x="-233171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90" name="正方形/長方形 389">
                      <a:extLst>
                        <a:ext uri="{FF2B5EF4-FFF2-40B4-BE49-F238E27FC236}">
                          <a16:creationId xmlns:a16="http://schemas.microsoft.com/office/drawing/2014/main" id="{5AA817E5-1169-43B2-A277-1661D55C9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9A9C7440-278D-4D2F-AC27-5C40C29D9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92" name="グループ化 391">
                      <a:extLst>
                        <a:ext uri="{FF2B5EF4-FFF2-40B4-BE49-F238E27FC236}">
                          <a16:creationId xmlns:a16="http://schemas.microsoft.com/office/drawing/2014/main" id="{2EECEAD7-4D56-49F0-9BD5-91C0278EB2ED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93" name="正方形/長方形 392">
                        <a:extLst>
                          <a:ext uri="{FF2B5EF4-FFF2-40B4-BE49-F238E27FC236}">
                            <a16:creationId xmlns:a16="http://schemas.microsoft.com/office/drawing/2014/main" id="{CA169982-1FB2-414B-8458-2F0F3634A0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94" name="グループ化 393">
                        <a:extLst>
                          <a:ext uri="{FF2B5EF4-FFF2-40B4-BE49-F238E27FC236}">
                            <a16:creationId xmlns:a16="http://schemas.microsoft.com/office/drawing/2014/main" id="{5179DAB0-51FD-4E1B-9D00-7DF58C52C7A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95" name="正方形/長方形 394">
                          <a:extLst>
                            <a:ext uri="{FF2B5EF4-FFF2-40B4-BE49-F238E27FC236}">
                              <a16:creationId xmlns:a16="http://schemas.microsoft.com/office/drawing/2014/main" id="{37E42FB0-0889-45C3-B73B-2C456731E9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96" name="正方形/長方形 395">
                          <a:extLst>
                            <a:ext uri="{FF2B5EF4-FFF2-40B4-BE49-F238E27FC236}">
                              <a16:creationId xmlns:a16="http://schemas.microsoft.com/office/drawing/2014/main" id="{C7726781-752F-40C8-976D-D1A0FB1E32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23613C06-9B65-41C3-B944-92B2DB51300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24810" y="2719455"/>
                    <a:ext cx="207180" cy="812217"/>
                    <a:chOff x="-238514" y="2719455"/>
                    <a:chExt cx="207180" cy="812217"/>
                  </a:xfrm>
                </p:grpSpPr>
                <p:sp>
                  <p:nvSpPr>
                    <p:cNvPr id="383" name="正方形/長方形 382">
                      <a:extLst>
                        <a:ext uri="{FF2B5EF4-FFF2-40B4-BE49-F238E27FC236}">
                          <a16:creationId xmlns:a16="http://schemas.microsoft.com/office/drawing/2014/main" id="{0BE5DEB0-8329-42FD-BCC8-D3113E3BF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48719" y="3259931"/>
                      <a:ext cx="102860" cy="27174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877C416A-0EAA-4211-BEE5-DA47D8B03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25099" y="2719455"/>
                      <a:ext cx="187409" cy="709545"/>
                    </a:xfrm>
                    <a:custGeom>
                      <a:avLst/>
                      <a:gdLst>
                        <a:gd name="connsiteX0" fmla="*/ 147354 w 184001"/>
                        <a:gd name="connsiteY0" fmla="*/ 0 h 709545"/>
                        <a:gd name="connsiteX1" fmla="*/ 184001 w 184001"/>
                        <a:gd name="connsiteY1" fmla="*/ 0 h 709545"/>
                        <a:gd name="connsiteX2" fmla="*/ 184001 w 184001"/>
                        <a:gd name="connsiteY2" fmla="*/ 709545 h 709545"/>
                        <a:gd name="connsiteX3" fmla="*/ 0 w 184001"/>
                        <a:gd name="connsiteY3" fmla="*/ 709545 h 709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4001" h="709545">
                          <a:moveTo>
                            <a:pt x="147354" y="0"/>
                          </a:moveTo>
                          <a:lnTo>
                            <a:pt x="184001" y="0"/>
                          </a:lnTo>
                          <a:lnTo>
                            <a:pt x="184001" y="709545"/>
                          </a:lnTo>
                          <a:lnTo>
                            <a:pt x="0" y="709545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85" name="グループ化 384">
                      <a:extLst>
                        <a:ext uri="{FF2B5EF4-FFF2-40B4-BE49-F238E27FC236}">
                          <a16:creationId xmlns:a16="http://schemas.microsoft.com/office/drawing/2014/main" id="{6F5FB1EB-4DBB-4B7A-8BE9-9F92904E2B92}"/>
                        </a:ext>
                      </a:extLst>
                    </p:cNvPr>
                    <p:cNvGrpSpPr/>
                    <p:nvPr/>
                  </p:nvGrpSpPr>
                  <p:grpSpPr>
                    <a:xfrm rot="365149">
                      <a:off x="-238514" y="3334904"/>
                      <a:ext cx="207180" cy="111833"/>
                      <a:chOff x="-259976" y="3328232"/>
                      <a:chExt cx="233986" cy="111833"/>
                    </a:xfrm>
                  </p:grpSpPr>
                  <p:sp>
                    <p:nvSpPr>
                      <p:cNvPr id="386" name="正方形/長方形 385">
                        <a:extLst>
                          <a:ext uri="{FF2B5EF4-FFF2-40B4-BE49-F238E27FC236}">
                            <a16:creationId xmlns:a16="http://schemas.microsoft.com/office/drawing/2014/main" id="{E924FB9A-0199-4B16-8155-9AD0CA1CF1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9976" y="3328232"/>
                        <a:ext cx="233986" cy="111833"/>
                      </a:xfrm>
                      <a:prstGeom prst="rect">
                        <a:avLst/>
                      </a:prstGeom>
                      <a:solidFill>
                        <a:srgbClr val="00206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387" name="グループ化 386">
                        <a:extLst>
                          <a:ext uri="{FF2B5EF4-FFF2-40B4-BE49-F238E27FC236}">
                            <a16:creationId xmlns:a16="http://schemas.microsoft.com/office/drawing/2014/main" id="{6BC43F0A-41F2-4D23-BAD3-8CDF708009B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59976" y="3352045"/>
                        <a:ext cx="233986" cy="65049"/>
                        <a:chOff x="-259976" y="3347282"/>
                        <a:chExt cx="233986" cy="126681"/>
                      </a:xfrm>
                      <a:solidFill>
                        <a:schemeClr val="bg1"/>
                      </a:solidFill>
                    </p:grpSpPr>
                    <p:sp>
                      <p:nvSpPr>
                        <p:cNvPr id="388" name="正方形/長方形 387">
                          <a:extLst>
                            <a:ext uri="{FF2B5EF4-FFF2-40B4-BE49-F238E27FC236}">
                              <a16:creationId xmlns:a16="http://schemas.microsoft.com/office/drawing/2014/main" id="{CE15ADB8-12C7-4524-A44F-8190EF6FEF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347282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89" name="正方形/長方形 388">
                          <a:extLst>
                            <a:ext uri="{FF2B5EF4-FFF2-40B4-BE49-F238E27FC236}">
                              <a16:creationId xmlns:a16="http://schemas.microsoft.com/office/drawing/2014/main" id="{631F9D08-04C6-4B8B-8EE1-E8AAD34396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-259976" y="3428244"/>
                          <a:ext cx="233986" cy="45719"/>
                        </a:xfrm>
                        <a:prstGeom prst="rect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381" name="四角形: 上の 2 つの角を丸める 380">
                    <a:extLst>
                      <a:ext uri="{FF2B5EF4-FFF2-40B4-BE49-F238E27FC236}">
                        <a16:creationId xmlns:a16="http://schemas.microsoft.com/office/drawing/2014/main" id="{5B4FBA86-48C1-4697-B796-D048D04C001B}"/>
                      </a:ext>
                    </a:extLst>
                  </p:cNvPr>
                  <p:cNvSpPr/>
                  <p:nvPr/>
                </p:nvSpPr>
                <p:spPr>
                  <a:xfrm>
                    <a:off x="-76648" y="2521745"/>
                    <a:ext cx="850458" cy="1010528"/>
                  </a:xfrm>
                  <a:prstGeom prst="round2SameRect">
                    <a:avLst>
                      <a:gd name="adj1" fmla="val 2788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9B96B397-C442-4C82-B76E-1A6583F65F0E}"/>
                      </a:ext>
                    </a:extLst>
                  </p:cNvPr>
                  <p:cNvSpPr/>
                  <p:nvPr/>
                </p:nvSpPr>
                <p:spPr>
                  <a:xfrm>
                    <a:off x="99911" y="2287914"/>
                    <a:ext cx="497338" cy="355857"/>
                  </a:xfrm>
                  <a:custGeom>
                    <a:avLst/>
                    <a:gdLst>
                      <a:gd name="connsiteX0" fmla="*/ 162037 w 507652"/>
                      <a:gd name="connsiteY0" fmla="*/ 0 h 393957"/>
                      <a:gd name="connsiteX1" fmla="*/ 345615 w 507652"/>
                      <a:gd name="connsiteY1" fmla="*/ 0 h 393957"/>
                      <a:gd name="connsiteX2" fmla="*/ 368206 w 507652"/>
                      <a:gd name="connsiteY2" fmla="*/ 233831 h 393957"/>
                      <a:gd name="connsiteX3" fmla="*/ 418392 w 507652"/>
                      <a:gd name="connsiteY3" fmla="*/ 233831 h 393957"/>
                      <a:gd name="connsiteX4" fmla="*/ 487118 w 507652"/>
                      <a:gd name="connsiteY4" fmla="*/ 240759 h 393957"/>
                      <a:gd name="connsiteX5" fmla="*/ 490977 w 507652"/>
                      <a:gd name="connsiteY5" fmla="*/ 241957 h 393957"/>
                      <a:gd name="connsiteX6" fmla="*/ 502495 w 507652"/>
                      <a:gd name="connsiteY6" fmla="*/ 258444 h 393957"/>
                      <a:gd name="connsiteX7" fmla="*/ 507652 w 507652"/>
                      <a:gd name="connsiteY7" fmla="*/ 281174 h 393957"/>
                      <a:gd name="connsiteX8" fmla="*/ 253826 w 507652"/>
                      <a:gd name="connsiteY8" fmla="*/ 393957 h 393957"/>
                      <a:gd name="connsiteX9" fmla="*/ 0 w 507652"/>
                      <a:gd name="connsiteY9" fmla="*/ 281174 h 393957"/>
                      <a:gd name="connsiteX10" fmla="*/ 5157 w 507652"/>
                      <a:gd name="connsiteY10" fmla="*/ 258444 h 393957"/>
                      <a:gd name="connsiteX11" fmla="*/ 16327 w 507652"/>
                      <a:gd name="connsiteY11" fmla="*/ 242455 h 393957"/>
                      <a:gd name="connsiteX12" fmla="*/ 21791 w 507652"/>
                      <a:gd name="connsiteY12" fmla="*/ 240759 h 393957"/>
                      <a:gd name="connsiteX13" fmla="*/ 90517 w 507652"/>
                      <a:gd name="connsiteY13" fmla="*/ 233831 h 393957"/>
                      <a:gd name="connsiteX14" fmla="*/ 139446 w 507652"/>
                      <a:gd name="connsiteY14" fmla="*/ 233831 h 393957"/>
                      <a:gd name="connsiteX0" fmla="*/ 156880 w 502495"/>
                      <a:gd name="connsiteY0" fmla="*/ 0 h 394144"/>
                      <a:gd name="connsiteX1" fmla="*/ 340458 w 502495"/>
                      <a:gd name="connsiteY1" fmla="*/ 0 h 394144"/>
                      <a:gd name="connsiteX2" fmla="*/ 363049 w 502495"/>
                      <a:gd name="connsiteY2" fmla="*/ 233831 h 394144"/>
                      <a:gd name="connsiteX3" fmla="*/ 413235 w 502495"/>
                      <a:gd name="connsiteY3" fmla="*/ 233831 h 394144"/>
                      <a:gd name="connsiteX4" fmla="*/ 481961 w 502495"/>
                      <a:gd name="connsiteY4" fmla="*/ 240759 h 394144"/>
                      <a:gd name="connsiteX5" fmla="*/ 485820 w 502495"/>
                      <a:gd name="connsiteY5" fmla="*/ 241957 h 394144"/>
                      <a:gd name="connsiteX6" fmla="*/ 497338 w 502495"/>
                      <a:gd name="connsiteY6" fmla="*/ 258444 h 394144"/>
                      <a:gd name="connsiteX7" fmla="*/ 502495 w 502495"/>
                      <a:gd name="connsiteY7" fmla="*/ 281174 h 394144"/>
                      <a:gd name="connsiteX8" fmla="*/ 248669 w 502495"/>
                      <a:gd name="connsiteY8" fmla="*/ 393957 h 394144"/>
                      <a:gd name="connsiteX9" fmla="*/ 0 w 502495"/>
                      <a:gd name="connsiteY9" fmla="*/ 258444 h 394144"/>
                      <a:gd name="connsiteX10" fmla="*/ 11170 w 502495"/>
                      <a:gd name="connsiteY10" fmla="*/ 242455 h 394144"/>
                      <a:gd name="connsiteX11" fmla="*/ 16634 w 502495"/>
                      <a:gd name="connsiteY11" fmla="*/ 240759 h 394144"/>
                      <a:gd name="connsiteX12" fmla="*/ 85360 w 502495"/>
                      <a:gd name="connsiteY12" fmla="*/ 233831 h 394144"/>
                      <a:gd name="connsiteX13" fmla="*/ 134289 w 502495"/>
                      <a:gd name="connsiteY13" fmla="*/ 233831 h 394144"/>
                      <a:gd name="connsiteX14" fmla="*/ 156880 w 502495"/>
                      <a:gd name="connsiteY14" fmla="*/ 0 h 394144"/>
                      <a:gd name="connsiteX0" fmla="*/ 156880 w 497338"/>
                      <a:gd name="connsiteY0" fmla="*/ 0 h 393957"/>
                      <a:gd name="connsiteX1" fmla="*/ 340458 w 497338"/>
                      <a:gd name="connsiteY1" fmla="*/ 0 h 393957"/>
                      <a:gd name="connsiteX2" fmla="*/ 363049 w 497338"/>
                      <a:gd name="connsiteY2" fmla="*/ 233831 h 393957"/>
                      <a:gd name="connsiteX3" fmla="*/ 413235 w 497338"/>
                      <a:gd name="connsiteY3" fmla="*/ 233831 h 393957"/>
                      <a:gd name="connsiteX4" fmla="*/ 481961 w 497338"/>
                      <a:gd name="connsiteY4" fmla="*/ 240759 h 393957"/>
                      <a:gd name="connsiteX5" fmla="*/ 485820 w 497338"/>
                      <a:gd name="connsiteY5" fmla="*/ 241957 h 393957"/>
                      <a:gd name="connsiteX6" fmla="*/ 497338 w 497338"/>
                      <a:gd name="connsiteY6" fmla="*/ 258444 h 393957"/>
                      <a:gd name="connsiteX7" fmla="*/ 248669 w 497338"/>
                      <a:gd name="connsiteY7" fmla="*/ 393957 h 393957"/>
                      <a:gd name="connsiteX8" fmla="*/ 0 w 497338"/>
                      <a:gd name="connsiteY8" fmla="*/ 258444 h 393957"/>
                      <a:gd name="connsiteX9" fmla="*/ 11170 w 497338"/>
                      <a:gd name="connsiteY9" fmla="*/ 242455 h 393957"/>
                      <a:gd name="connsiteX10" fmla="*/ 16634 w 497338"/>
                      <a:gd name="connsiteY10" fmla="*/ 240759 h 393957"/>
                      <a:gd name="connsiteX11" fmla="*/ 85360 w 497338"/>
                      <a:gd name="connsiteY11" fmla="*/ 233831 h 393957"/>
                      <a:gd name="connsiteX12" fmla="*/ 134289 w 497338"/>
                      <a:gd name="connsiteY12" fmla="*/ 233831 h 393957"/>
                      <a:gd name="connsiteX13" fmla="*/ 156880 w 497338"/>
                      <a:gd name="connsiteY13" fmla="*/ 0 h 393957"/>
                      <a:gd name="connsiteX0" fmla="*/ 156880 w 497338"/>
                      <a:gd name="connsiteY0" fmla="*/ 0 h 448725"/>
                      <a:gd name="connsiteX1" fmla="*/ 340458 w 497338"/>
                      <a:gd name="connsiteY1" fmla="*/ 0 h 448725"/>
                      <a:gd name="connsiteX2" fmla="*/ 363049 w 497338"/>
                      <a:gd name="connsiteY2" fmla="*/ 233831 h 448725"/>
                      <a:gd name="connsiteX3" fmla="*/ 413235 w 497338"/>
                      <a:gd name="connsiteY3" fmla="*/ 233831 h 448725"/>
                      <a:gd name="connsiteX4" fmla="*/ 481961 w 497338"/>
                      <a:gd name="connsiteY4" fmla="*/ 240759 h 448725"/>
                      <a:gd name="connsiteX5" fmla="*/ 485820 w 497338"/>
                      <a:gd name="connsiteY5" fmla="*/ 241957 h 448725"/>
                      <a:gd name="connsiteX6" fmla="*/ 497338 w 497338"/>
                      <a:gd name="connsiteY6" fmla="*/ 258444 h 448725"/>
                      <a:gd name="connsiteX7" fmla="*/ 248669 w 497338"/>
                      <a:gd name="connsiteY7" fmla="*/ 448725 h 448725"/>
                      <a:gd name="connsiteX8" fmla="*/ 0 w 497338"/>
                      <a:gd name="connsiteY8" fmla="*/ 258444 h 448725"/>
                      <a:gd name="connsiteX9" fmla="*/ 11170 w 497338"/>
                      <a:gd name="connsiteY9" fmla="*/ 242455 h 448725"/>
                      <a:gd name="connsiteX10" fmla="*/ 16634 w 497338"/>
                      <a:gd name="connsiteY10" fmla="*/ 240759 h 448725"/>
                      <a:gd name="connsiteX11" fmla="*/ 85360 w 497338"/>
                      <a:gd name="connsiteY11" fmla="*/ 233831 h 448725"/>
                      <a:gd name="connsiteX12" fmla="*/ 134289 w 497338"/>
                      <a:gd name="connsiteY12" fmla="*/ 233831 h 448725"/>
                      <a:gd name="connsiteX13" fmla="*/ 156880 w 497338"/>
                      <a:gd name="connsiteY13" fmla="*/ 0 h 448725"/>
                      <a:gd name="connsiteX0" fmla="*/ 156880 w 497338"/>
                      <a:gd name="connsiteY0" fmla="*/ 0 h 355857"/>
                      <a:gd name="connsiteX1" fmla="*/ 340458 w 497338"/>
                      <a:gd name="connsiteY1" fmla="*/ 0 h 355857"/>
                      <a:gd name="connsiteX2" fmla="*/ 363049 w 497338"/>
                      <a:gd name="connsiteY2" fmla="*/ 233831 h 355857"/>
                      <a:gd name="connsiteX3" fmla="*/ 413235 w 497338"/>
                      <a:gd name="connsiteY3" fmla="*/ 233831 h 355857"/>
                      <a:gd name="connsiteX4" fmla="*/ 481961 w 497338"/>
                      <a:gd name="connsiteY4" fmla="*/ 240759 h 355857"/>
                      <a:gd name="connsiteX5" fmla="*/ 485820 w 497338"/>
                      <a:gd name="connsiteY5" fmla="*/ 241957 h 355857"/>
                      <a:gd name="connsiteX6" fmla="*/ 497338 w 497338"/>
                      <a:gd name="connsiteY6" fmla="*/ 258444 h 355857"/>
                      <a:gd name="connsiteX7" fmla="*/ 253432 w 497338"/>
                      <a:gd name="connsiteY7" fmla="*/ 355857 h 355857"/>
                      <a:gd name="connsiteX8" fmla="*/ 0 w 497338"/>
                      <a:gd name="connsiteY8" fmla="*/ 258444 h 355857"/>
                      <a:gd name="connsiteX9" fmla="*/ 11170 w 497338"/>
                      <a:gd name="connsiteY9" fmla="*/ 242455 h 355857"/>
                      <a:gd name="connsiteX10" fmla="*/ 16634 w 497338"/>
                      <a:gd name="connsiteY10" fmla="*/ 240759 h 355857"/>
                      <a:gd name="connsiteX11" fmla="*/ 85360 w 497338"/>
                      <a:gd name="connsiteY11" fmla="*/ 233831 h 355857"/>
                      <a:gd name="connsiteX12" fmla="*/ 134289 w 497338"/>
                      <a:gd name="connsiteY12" fmla="*/ 233831 h 355857"/>
                      <a:gd name="connsiteX13" fmla="*/ 156880 w 497338"/>
                      <a:gd name="connsiteY13" fmla="*/ 0 h 355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97338" h="355857">
                        <a:moveTo>
                          <a:pt x="156880" y="0"/>
                        </a:moveTo>
                        <a:lnTo>
                          <a:pt x="340458" y="0"/>
                        </a:lnTo>
                        <a:lnTo>
                          <a:pt x="363049" y="233831"/>
                        </a:lnTo>
                        <a:lnTo>
                          <a:pt x="413235" y="233831"/>
                        </a:lnTo>
                        <a:cubicBezTo>
                          <a:pt x="436777" y="233831"/>
                          <a:pt x="459762" y="236217"/>
                          <a:pt x="481961" y="240759"/>
                        </a:cubicBezTo>
                        <a:lnTo>
                          <a:pt x="485820" y="241957"/>
                        </a:lnTo>
                        <a:lnTo>
                          <a:pt x="497338" y="258444"/>
                        </a:lnTo>
                        <a:cubicBezTo>
                          <a:pt x="457813" y="283777"/>
                          <a:pt x="336322" y="355857"/>
                          <a:pt x="253432" y="355857"/>
                        </a:cubicBezTo>
                        <a:cubicBezTo>
                          <a:pt x="169683" y="352069"/>
                          <a:pt x="39583" y="283694"/>
                          <a:pt x="0" y="258444"/>
                        </a:cubicBezTo>
                        <a:lnTo>
                          <a:pt x="11170" y="242455"/>
                        </a:lnTo>
                        <a:lnTo>
                          <a:pt x="16634" y="240759"/>
                        </a:lnTo>
                        <a:cubicBezTo>
                          <a:pt x="38833" y="236217"/>
                          <a:pt x="61818" y="233831"/>
                          <a:pt x="85360" y="233831"/>
                        </a:cubicBezTo>
                        <a:lnTo>
                          <a:pt x="134289" y="233831"/>
                        </a:lnTo>
                        <a:lnTo>
                          <a:pt x="156880" y="0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56CE33A-417A-4FC7-BB44-0BED36042E7C}"/>
                    </a:ext>
                  </a:extLst>
                </p:cNvPr>
                <p:cNvSpPr/>
                <p:nvPr/>
              </p:nvSpPr>
              <p:spPr>
                <a:xfrm>
                  <a:off x="600374" y="2510017"/>
                  <a:ext cx="641144" cy="177183"/>
                </a:xfrm>
                <a:custGeom>
                  <a:avLst/>
                  <a:gdLst>
                    <a:gd name="connsiteX0" fmla="*/ 112458 w 641144"/>
                    <a:gd name="connsiteY0" fmla="*/ 0 h 124824"/>
                    <a:gd name="connsiteX1" fmla="*/ 530581 w 641144"/>
                    <a:gd name="connsiteY1" fmla="*/ 0 h 124824"/>
                    <a:gd name="connsiteX2" fmla="*/ 638769 w 641144"/>
                    <a:gd name="connsiteY2" fmla="*/ 21842 h 124824"/>
                    <a:gd name="connsiteX3" fmla="*/ 641144 w 641144"/>
                    <a:gd name="connsiteY3" fmla="*/ 23131 h 124824"/>
                    <a:gd name="connsiteX4" fmla="*/ 487674 w 641144"/>
                    <a:gd name="connsiteY4" fmla="*/ 124824 h 124824"/>
                    <a:gd name="connsiteX5" fmla="*/ 319796 w 641144"/>
                    <a:gd name="connsiteY5" fmla="*/ 13583 h 124824"/>
                    <a:gd name="connsiteX6" fmla="*/ 151917 w 641144"/>
                    <a:gd name="connsiteY6" fmla="*/ 124824 h 124824"/>
                    <a:gd name="connsiteX7" fmla="*/ 0 w 641144"/>
                    <a:gd name="connsiteY7" fmla="*/ 24160 h 124824"/>
                    <a:gd name="connsiteX8" fmla="*/ 4270 w 641144"/>
                    <a:gd name="connsiteY8" fmla="*/ 21842 h 124824"/>
                    <a:gd name="connsiteX9" fmla="*/ 112458 w 641144"/>
                    <a:gd name="connsiteY9" fmla="*/ 0 h 124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1144" h="124824">
                      <a:moveTo>
                        <a:pt x="112458" y="0"/>
                      </a:moveTo>
                      <a:lnTo>
                        <a:pt x="530581" y="0"/>
                      </a:lnTo>
                      <a:cubicBezTo>
                        <a:pt x="568957" y="0"/>
                        <a:pt x="605517" y="7778"/>
                        <a:pt x="638769" y="21842"/>
                      </a:cubicBezTo>
                      <a:lnTo>
                        <a:pt x="641144" y="23131"/>
                      </a:lnTo>
                      <a:lnTo>
                        <a:pt x="487674" y="124824"/>
                      </a:lnTo>
                      <a:lnTo>
                        <a:pt x="319796" y="13583"/>
                      </a:lnTo>
                      <a:lnTo>
                        <a:pt x="151917" y="124824"/>
                      </a:lnTo>
                      <a:lnTo>
                        <a:pt x="0" y="24160"/>
                      </a:lnTo>
                      <a:lnTo>
                        <a:pt x="4270" y="21842"/>
                      </a:lnTo>
                      <a:cubicBezTo>
                        <a:pt x="37523" y="7778"/>
                        <a:pt x="74082" y="0"/>
                        <a:pt x="11245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89C249D0-27A6-484F-8EEA-B32C335928ED}"/>
                    </a:ext>
                  </a:extLst>
                </p:cNvPr>
                <p:cNvGrpSpPr/>
                <p:nvPr/>
              </p:nvGrpSpPr>
              <p:grpSpPr>
                <a:xfrm>
                  <a:off x="735227" y="2528526"/>
                  <a:ext cx="366290" cy="289145"/>
                  <a:chOff x="1540248" y="2990850"/>
                  <a:chExt cx="419939" cy="331498"/>
                </a:xfrm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C86502AD-39AC-46E1-968E-0176E4019892}"/>
                      </a:ext>
                    </a:extLst>
                  </p:cNvPr>
                  <p:cNvGrpSpPr/>
                  <p:nvPr/>
                </p:nvGrpSpPr>
                <p:grpSpPr>
                  <a:xfrm rot="17534486">
                    <a:off x="1540566" y="3098314"/>
                    <a:ext cx="279419" cy="168288"/>
                    <a:chOff x="2147800" y="2981327"/>
                    <a:chExt cx="1443125" cy="881064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B4AC6BA1-154C-43A7-ADE6-925AA17115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800" y="2981327"/>
                      <a:ext cx="1443125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9AD82BB1-3436-497D-95B0-00B020971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07" y="3148020"/>
                      <a:ext cx="1095548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55AA0CC8-DA62-482E-AB61-0949FA473C48}"/>
                      </a:ext>
                    </a:extLst>
                  </p:cNvPr>
                  <p:cNvGrpSpPr/>
                  <p:nvPr/>
                </p:nvGrpSpPr>
                <p:grpSpPr>
                  <a:xfrm rot="4125484" flipH="1">
                    <a:off x="1689491" y="3098494"/>
                    <a:ext cx="279420" cy="168288"/>
                    <a:chOff x="2147780" y="2981332"/>
                    <a:chExt cx="1443132" cy="881064"/>
                  </a:xfrm>
                </p:grpSpPr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061F7F5F-B8DB-47FF-96B2-4596E072C2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7780" y="2981332"/>
                      <a:ext cx="1443132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EA03C337-0244-492E-8D13-D5A1B7C72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2319" y="3148018"/>
                      <a:ext cx="1095549" cy="547691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07F902EF-4B7F-467E-97AD-16F972726B9E}"/>
                      </a:ext>
                    </a:extLst>
                  </p:cNvPr>
                  <p:cNvGrpSpPr/>
                  <p:nvPr/>
                </p:nvGrpSpPr>
                <p:grpSpPr>
                  <a:xfrm>
                    <a:off x="1540248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BD9FB3E1-14B3-42E4-A742-3CCF555F0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2F655913-9320-4CE3-802D-338B71B9B3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19F1B8F7-AD1D-4277-AE1E-474CA0488CD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760821" y="2990850"/>
                    <a:ext cx="199366" cy="171215"/>
                    <a:chOff x="2426796" y="2981326"/>
                    <a:chExt cx="1164128" cy="88106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5ADC2DA-29FC-42D7-900A-FB17E853AF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796" y="2981326"/>
                      <a:ext cx="1164128" cy="881064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564C8F4F-741E-4F17-9C5F-B31AF08EE5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54745" y="3148013"/>
                      <a:ext cx="953138" cy="54769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BEE7E853-764A-44D9-A089-D015517B7094}"/>
                      </a:ext>
                    </a:extLst>
                  </p:cNvPr>
                  <p:cNvSpPr/>
                  <p:nvPr/>
                </p:nvSpPr>
                <p:spPr>
                  <a:xfrm>
                    <a:off x="1702401" y="3020273"/>
                    <a:ext cx="99137" cy="109729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8" name="楕円 447">
                  <a:extLst>
                    <a:ext uri="{FF2B5EF4-FFF2-40B4-BE49-F238E27FC236}">
                      <a16:creationId xmlns:a16="http://schemas.microsoft.com/office/drawing/2014/main" id="{BD0BABFC-E940-4E4E-824B-5DEDFD51063F}"/>
                    </a:ext>
                  </a:extLst>
                </p:cNvPr>
                <p:cNvSpPr/>
                <p:nvPr/>
              </p:nvSpPr>
              <p:spPr>
                <a:xfrm>
                  <a:off x="881665" y="33655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757A1DB0-526F-46A4-A77D-4C6A22F5A291}"/>
                    </a:ext>
                  </a:extLst>
                </p:cNvPr>
                <p:cNvSpPr/>
                <p:nvPr/>
              </p:nvSpPr>
              <p:spPr>
                <a:xfrm>
                  <a:off x="881665" y="314960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4348F0E2-8E53-401D-A62D-C539C7E64DCE}"/>
                    </a:ext>
                  </a:extLst>
                </p:cNvPr>
                <p:cNvSpPr/>
                <p:nvPr/>
              </p:nvSpPr>
              <p:spPr>
                <a:xfrm>
                  <a:off x="881665" y="2940051"/>
                  <a:ext cx="63406" cy="6340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99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4" y="2085551"/>
                  <a:ext cx="24295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45EF903D-5FF0-47FB-916A-F66EDF0AC728}"/>
                  </a:ext>
                </a:extLst>
              </p:cNvPr>
              <p:cNvGrpSpPr/>
              <p:nvPr/>
            </p:nvGrpSpPr>
            <p:grpSpPr>
              <a:xfrm>
                <a:off x="1516856" y="1746156"/>
                <a:ext cx="1004888" cy="685100"/>
                <a:chOff x="7463927" y="1789359"/>
                <a:chExt cx="946143" cy="682796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6F5FF7D1-830B-426A-AF6A-626959F303BB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54C0C22-1FED-43B4-BD43-91BBDEB8C66E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1648E628-2EB4-4121-B200-B9900BBB8FC9}"/>
                  </a:ext>
                </a:extLst>
              </p:cNvPr>
              <p:cNvSpPr/>
              <p:nvPr/>
            </p:nvSpPr>
            <p:spPr>
              <a:xfrm rot="900000">
                <a:off x="1475878" y="1251070"/>
                <a:ext cx="220452" cy="633470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CA84FD45-571C-4BEC-B6DB-AA9EA44CDE65}"/>
                </a:ext>
              </a:extLst>
            </p:cNvPr>
            <p:cNvGrpSpPr/>
            <p:nvPr/>
          </p:nvGrpSpPr>
          <p:grpSpPr>
            <a:xfrm>
              <a:off x="1600528" y="1601078"/>
              <a:ext cx="843988" cy="315707"/>
              <a:chOff x="1600528" y="1601078"/>
              <a:chExt cx="843988" cy="315707"/>
            </a:xfrm>
          </p:grpSpPr>
          <p:sp>
            <p:nvSpPr>
              <p:cNvPr id="535" name="円/楕円 27">
                <a:extLst>
                  <a:ext uri="{FF2B5EF4-FFF2-40B4-BE49-F238E27FC236}">
                    <a16:creationId xmlns:a16="http://schemas.microsoft.com/office/drawing/2014/main" id="{003B7040-A6F5-4681-9A75-F3236D2DBF48}"/>
                  </a:ext>
                </a:extLst>
              </p:cNvPr>
              <p:cNvSpPr/>
              <p:nvPr/>
            </p:nvSpPr>
            <p:spPr>
              <a:xfrm>
                <a:off x="1600528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円/楕円 27">
                <a:extLst>
                  <a:ext uri="{FF2B5EF4-FFF2-40B4-BE49-F238E27FC236}">
                    <a16:creationId xmlns:a16="http://schemas.microsoft.com/office/drawing/2014/main" id="{4F8BD13A-BCA2-47BC-8B66-30EB5793AB83}"/>
                  </a:ext>
                </a:extLst>
              </p:cNvPr>
              <p:cNvSpPr/>
              <p:nvPr/>
            </p:nvSpPr>
            <p:spPr>
              <a:xfrm>
                <a:off x="2131398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1EBF1D58-588A-47BB-887A-2165CBF9A04D}"/>
                  </a:ext>
                </a:extLst>
              </p:cNvPr>
              <p:cNvSpPr/>
              <p:nvPr/>
            </p:nvSpPr>
            <p:spPr>
              <a:xfrm>
                <a:off x="1663455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C6953A9-C08E-4658-B158-A297747D74D9}"/>
                  </a:ext>
                </a:extLst>
              </p:cNvPr>
              <p:cNvSpPr/>
              <p:nvPr/>
            </p:nvSpPr>
            <p:spPr>
              <a:xfrm>
                <a:off x="2167457" y="1729407"/>
                <a:ext cx="212386" cy="187378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1ED9C466-2E2E-4B12-A939-08F4DB9E495C}"/>
                </a:ext>
              </a:extLst>
            </p:cNvPr>
            <p:cNvGrpSpPr/>
            <p:nvPr/>
          </p:nvGrpSpPr>
          <p:grpSpPr>
            <a:xfrm>
              <a:off x="1452315" y="1179996"/>
              <a:ext cx="1126662" cy="1119891"/>
              <a:chOff x="1452315" y="1179996"/>
              <a:chExt cx="1126662" cy="1119891"/>
            </a:xfrm>
          </p:grpSpPr>
          <p:sp>
            <p:nvSpPr>
              <p:cNvPr id="542" name="楕円 22">
                <a:extLst>
                  <a:ext uri="{FF2B5EF4-FFF2-40B4-BE49-F238E27FC236}">
                    <a16:creationId xmlns:a16="http://schemas.microsoft.com/office/drawing/2014/main" id="{92F8322D-830B-4F9E-9488-C0BC8C601C16}"/>
                  </a:ext>
                </a:extLst>
              </p:cNvPr>
              <p:cNvSpPr/>
              <p:nvPr/>
            </p:nvSpPr>
            <p:spPr>
              <a:xfrm>
                <a:off x="2070141" y="128040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22">
                <a:extLst>
                  <a:ext uri="{FF2B5EF4-FFF2-40B4-BE49-F238E27FC236}">
                    <a16:creationId xmlns:a16="http://schemas.microsoft.com/office/drawing/2014/main" id="{EC6B1B30-05C1-4499-88FB-68CC3161804C}"/>
                  </a:ext>
                </a:extLst>
              </p:cNvPr>
              <p:cNvSpPr/>
              <p:nvPr/>
            </p:nvSpPr>
            <p:spPr>
              <a:xfrm>
                <a:off x="2277773" y="139271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22">
                <a:extLst>
                  <a:ext uri="{FF2B5EF4-FFF2-40B4-BE49-F238E27FC236}">
                    <a16:creationId xmlns:a16="http://schemas.microsoft.com/office/drawing/2014/main" id="{CDAE99D9-B9CF-47A0-B6FF-1125B776EE8C}"/>
                  </a:ext>
                </a:extLst>
              </p:cNvPr>
              <p:cNvSpPr/>
              <p:nvPr/>
            </p:nvSpPr>
            <p:spPr>
              <a:xfrm>
                <a:off x="1769815" y="11799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22">
                <a:extLst>
                  <a:ext uri="{FF2B5EF4-FFF2-40B4-BE49-F238E27FC236}">
                    <a16:creationId xmlns:a16="http://schemas.microsoft.com/office/drawing/2014/main" id="{2CA768A2-B6EC-49FE-97FF-3B3742D5AE14}"/>
                  </a:ext>
                </a:extLst>
              </p:cNvPr>
              <p:cNvSpPr/>
              <p:nvPr/>
            </p:nvSpPr>
            <p:spPr>
              <a:xfrm>
                <a:off x="1452315" y="15736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22">
                <a:extLst>
                  <a:ext uri="{FF2B5EF4-FFF2-40B4-BE49-F238E27FC236}">
                    <a16:creationId xmlns:a16="http://schemas.microsoft.com/office/drawing/2014/main" id="{68E534F8-997C-4B76-9732-37E3027A5247}"/>
                  </a:ext>
                </a:extLst>
              </p:cNvPr>
              <p:cNvSpPr/>
              <p:nvPr/>
            </p:nvSpPr>
            <p:spPr>
              <a:xfrm>
                <a:off x="1630115" y="204994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22">
                <a:extLst>
                  <a:ext uri="{FF2B5EF4-FFF2-40B4-BE49-F238E27FC236}">
                    <a16:creationId xmlns:a16="http://schemas.microsoft.com/office/drawing/2014/main" id="{A6EDBE39-6BD7-439F-8625-59704F30F1E2}"/>
                  </a:ext>
                </a:extLst>
              </p:cNvPr>
              <p:cNvSpPr/>
              <p:nvPr/>
            </p:nvSpPr>
            <p:spPr>
              <a:xfrm>
                <a:off x="2201514" y="213193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22">
                <a:extLst>
                  <a:ext uri="{FF2B5EF4-FFF2-40B4-BE49-F238E27FC236}">
                    <a16:creationId xmlns:a16="http://schemas.microsoft.com/office/drawing/2014/main" id="{A994E35F-2691-4705-A61D-BBC193492B94}"/>
                  </a:ext>
                </a:extLst>
              </p:cNvPr>
              <p:cNvSpPr/>
              <p:nvPr/>
            </p:nvSpPr>
            <p:spPr>
              <a:xfrm>
                <a:off x="2468214" y="166838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61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pptxe15_マスクで熱中症気味の女の子のイラスト</dc:title>
  <dc:subject>pptxe15_マスクで熱中症気味の女の子のイラスト</dc:subject>
  <dc:creator>でじけろお</dc:creator>
  <cp:revision>1</cp:revision>
  <dcterms:created xsi:type="dcterms:W3CDTF">2018-05-20T00:31:01Z</dcterms:created>
  <dcterms:modified xsi:type="dcterms:W3CDTF">2020-06-23T07:34:17Z</dcterms:modified>
  <cp:version>1</cp:version>
</cp:coreProperties>
</file>